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7" r:id="rId1"/>
  </p:sldMasterIdLst>
  <p:notesMasterIdLst>
    <p:notesMasterId r:id="rId14"/>
  </p:notesMasterIdLst>
  <p:sldIdLst>
    <p:sldId id="256" r:id="rId2"/>
    <p:sldId id="263" r:id="rId3"/>
    <p:sldId id="264" r:id="rId4"/>
    <p:sldId id="259" r:id="rId5"/>
    <p:sldId id="260" r:id="rId6"/>
    <p:sldId id="265" r:id="rId7"/>
    <p:sldId id="281" r:id="rId8"/>
    <p:sldId id="282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D88"/>
    <a:srgbClr val="2A97CE"/>
    <a:srgbClr val="2A97A2"/>
    <a:srgbClr val="CFCFCF"/>
    <a:srgbClr val="B8B8B8"/>
    <a:srgbClr val="A7A7A7"/>
    <a:srgbClr val="98B6C6"/>
    <a:srgbClr val="96A7C0"/>
    <a:srgbClr val="147D78"/>
    <a:srgbClr val="299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6517"/>
  </p:normalViewPr>
  <p:slideViewPr>
    <p:cSldViewPr snapToGrid="0" snapToObjects="1">
      <p:cViewPr varScale="1">
        <p:scale>
          <a:sx n="74" d="100"/>
          <a:sy n="74" d="100"/>
        </p:scale>
        <p:origin x="1013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8B1D29-342D-6A43-BE5E-B7C7F2E6FDC8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D85E1C-BC4D-A143-845A-3C752EADFF71}">
      <dgm:prSet phldrT="[Text]"/>
      <dgm:spPr>
        <a:solidFill>
          <a:srgbClr val="CFCFCF"/>
        </a:solidFill>
        <a:ln>
          <a:solidFill>
            <a:schemeClr val="accent3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/>
            <a:t> </a:t>
          </a:r>
        </a:p>
      </dgm:t>
    </dgm:pt>
    <dgm:pt modelId="{744EF1F3-FDAC-C240-B7CB-471CACA7120B}" type="parTrans" cxnId="{A410FD5F-ED0E-3341-85EE-8E6D72BD3593}">
      <dgm:prSet/>
      <dgm:spPr/>
      <dgm:t>
        <a:bodyPr/>
        <a:lstStyle/>
        <a:p>
          <a:endParaRPr lang="en-US"/>
        </a:p>
      </dgm:t>
    </dgm:pt>
    <dgm:pt modelId="{37B0A3A2-B942-EB43-B96B-A6923CA23183}" type="sibTrans" cxnId="{A410FD5F-ED0E-3341-85EE-8E6D72BD3593}">
      <dgm:prSet/>
      <dgm:spPr/>
      <dgm:t>
        <a:bodyPr/>
        <a:lstStyle/>
        <a:p>
          <a:endParaRPr lang="en-US"/>
        </a:p>
      </dgm:t>
    </dgm:pt>
    <dgm:pt modelId="{8C5FCCAE-22AC-134F-994F-02F75EFD3FB2}">
      <dgm:prSet phldrT="[Text]" custT="1"/>
      <dgm:spPr>
        <a:solidFill>
          <a:srgbClr val="B8B8B8">
            <a:alpha val="67451"/>
          </a:srgbClr>
        </a:solidFill>
      </dgm:spPr>
      <dgm:t>
        <a:bodyPr/>
        <a:lstStyle/>
        <a:p>
          <a:pPr algn="ctr">
            <a:buNone/>
          </a:pP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	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Existem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aproximadamente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6.5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milhões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deficientes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visuais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no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Brasil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,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isso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equivale a 83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Maracanãs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lotados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;</a:t>
          </a:r>
        </a:p>
      </dgm:t>
    </dgm:pt>
    <dgm:pt modelId="{D5EB7AD8-266E-934D-A55C-3D007FD36912}" type="parTrans" cxnId="{3EEF6E7C-9612-C54C-BA56-00D96C579402}">
      <dgm:prSet/>
      <dgm:spPr/>
      <dgm:t>
        <a:bodyPr/>
        <a:lstStyle/>
        <a:p>
          <a:endParaRPr lang="en-US"/>
        </a:p>
      </dgm:t>
    </dgm:pt>
    <dgm:pt modelId="{E12839ED-7B35-2C4C-8F66-EC48990BE7D6}" type="sibTrans" cxnId="{3EEF6E7C-9612-C54C-BA56-00D96C579402}">
      <dgm:prSet/>
      <dgm:spPr/>
      <dgm:t>
        <a:bodyPr/>
        <a:lstStyle/>
        <a:p>
          <a:endParaRPr lang="en-US"/>
        </a:p>
      </dgm:t>
    </dgm:pt>
    <dgm:pt modelId="{2349F27B-8997-2748-97DA-2CB42B1184B5}">
      <dgm:prSet phldrT="[Text]"/>
      <dgm:spPr>
        <a:solidFill>
          <a:schemeClr val="accent2">
            <a:alpha val="68000"/>
          </a:schemeClr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5268884A-5454-A045-9282-F8A7A4D972F8}" type="parTrans" cxnId="{950D7C94-395B-2249-9449-6B4C4D27C449}">
      <dgm:prSet/>
      <dgm:spPr/>
      <dgm:t>
        <a:bodyPr/>
        <a:lstStyle/>
        <a:p>
          <a:endParaRPr lang="en-US"/>
        </a:p>
      </dgm:t>
    </dgm:pt>
    <dgm:pt modelId="{76987E9F-2724-1A49-A41F-D97AA489EFED}" type="sibTrans" cxnId="{950D7C94-395B-2249-9449-6B4C4D27C449}">
      <dgm:prSet/>
      <dgm:spPr/>
      <dgm:t>
        <a:bodyPr/>
        <a:lstStyle/>
        <a:p>
          <a:endParaRPr lang="en-US"/>
        </a:p>
      </dgm:t>
    </dgm:pt>
    <dgm:pt modelId="{7451F58D-058A-C347-80A6-BB326B051DD0}">
      <dgm:prSet phldrT="[Text]" custT="1"/>
      <dgm:spPr>
        <a:solidFill>
          <a:schemeClr val="accent2">
            <a:alpha val="72000"/>
          </a:schemeClr>
        </a:solidFill>
      </dgm:spPr>
      <dgm:t>
        <a:bodyPr/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Dificuldade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mobilidade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pela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pouca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acessibilidade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em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grande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parte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da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cidade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de São Paulo;</a:t>
          </a:r>
        </a:p>
      </dgm:t>
    </dgm:pt>
    <dgm:pt modelId="{58BE0EA0-4620-F146-991F-DA4DAA1B6165}" type="parTrans" cxnId="{FA676689-7793-2241-8980-D8193E309196}">
      <dgm:prSet/>
      <dgm:spPr/>
      <dgm:t>
        <a:bodyPr/>
        <a:lstStyle/>
        <a:p>
          <a:endParaRPr lang="en-US"/>
        </a:p>
      </dgm:t>
    </dgm:pt>
    <dgm:pt modelId="{428C9516-EA20-AA47-870D-E5C83399E1B6}" type="sibTrans" cxnId="{FA676689-7793-2241-8980-D8193E309196}">
      <dgm:prSet/>
      <dgm:spPr/>
      <dgm:t>
        <a:bodyPr/>
        <a:lstStyle/>
        <a:p>
          <a:endParaRPr lang="en-US"/>
        </a:p>
      </dgm:t>
    </dgm:pt>
    <dgm:pt modelId="{E30C0593-CB38-4B43-AAAF-B459B8A44C52}" type="pres">
      <dgm:prSet presAssocID="{408B1D29-342D-6A43-BE5E-B7C7F2E6FDC8}" presName="Name0" presStyleCnt="0">
        <dgm:presLayoutVars>
          <dgm:dir/>
          <dgm:animLvl val="lvl"/>
          <dgm:resizeHandles val="exact"/>
        </dgm:presLayoutVars>
      </dgm:prSet>
      <dgm:spPr/>
    </dgm:pt>
    <dgm:pt modelId="{206B9491-195E-D64E-BD03-8DEDCE540C55}" type="pres">
      <dgm:prSet presAssocID="{F1D85E1C-BC4D-A143-845A-3C752EADFF71}" presName="linNode" presStyleCnt="0"/>
      <dgm:spPr/>
    </dgm:pt>
    <dgm:pt modelId="{E3156107-00C0-3F46-95A0-E01720082855}" type="pres">
      <dgm:prSet presAssocID="{F1D85E1C-BC4D-A143-845A-3C752EADFF71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81DD4452-5BE3-5648-8DD2-9561BC58B2AD}" type="pres">
      <dgm:prSet presAssocID="{F1D85E1C-BC4D-A143-845A-3C752EADFF71}" presName="descendantText" presStyleLbl="alignAccFollowNode1" presStyleIdx="0" presStyleCnt="2">
        <dgm:presLayoutVars>
          <dgm:bulletEnabled val="1"/>
        </dgm:presLayoutVars>
      </dgm:prSet>
      <dgm:spPr/>
    </dgm:pt>
    <dgm:pt modelId="{2531B08B-D0BE-A445-9EF8-923D31835CAA}" type="pres">
      <dgm:prSet presAssocID="{37B0A3A2-B942-EB43-B96B-A6923CA23183}" presName="sp" presStyleCnt="0"/>
      <dgm:spPr/>
    </dgm:pt>
    <dgm:pt modelId="{293F8E84-269B-304F-8185-A2612687289F}" type="pres">
      <dgm:prSet presAssocID="{2349F27B-8997-2748-97DA-2CB42B1184B5}" presName="linNode" presStyleCnt="0"/>
      <dgm:spPr/>
    </dgm:pt>
    <dgm:pt modelId="{BE142C38-7277-5347-BFF3-003B2ACF21BA}" type="pres">
      <dgm:prSet presAssocID="{2349F27B-8997-2748-97DA-2CB42B1184B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5C32FD06-FAA5-434E-9380-EB9668B09CA5}" type="pres">
      <dgm:prSet presAssocID="{2349F27B-8997-2748-97DA-2CB42B1184B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A410FD5F-ED0E-3341-85EE-8E6D72BD3593}" srcId="{408B1D29-342D-6A43-BE5E-B7C7F2E6FDC8}" destId="{F1D85E1C-BC4D-A143-845A-3C752EADFF71}" srcOrd="0" destOrd="0" parTransId="{744EF1F3-FDAC-C240-B7CB-471CACA7120B}" sibTransId="{37B0A3A2-B942-EB43-B96B-A6923CA23183}"/>
    <dgm:cxn modelId="{B5FC0264-385D-9646-8DC9-BD6FCD3E8C39}" type="presOf" srcId="{2349F27B-8997-2748-97DA-2CB42B1184B5}" destId="{BE142C38-7277-5347-BFF3-003B2ACF21BA}" srcOrd="0" destOrd="0" presId="urn:microsoft.com/office/officeart/2005/8/layout/vList5"/>
    <dgm:cxn modelId="{6C953F6C-8156-9B4A-BA04-88D0185CF703}" type="presOf" srcId="{F1D85E1C-BC4D-A143-845A-3C752EADFF71}" destId="{E3156107-00C0-3F46-95A0-E01720082855}" srcOrd="0" destOrd="0" presId="urn:microsoft.com/office/officeart/2005/8/layout/vList5"/>
    <dgm:cxn modelId="{811B684E-0CF9-894C-8031-D10295FEA0DF}" type="presOf" srcId="{7451F58D-058A-C347-80A6-BB326B051DD0}" destId="{5C32FD06-FAA5-434E-9380-EB9668B09CA5}" srcOrd="0" destOrd="0" presId="urn:microsoft.com/office/officeart/2005/8/layout/vList5"/>
    <dgm:cxn modelId="{300CF070-AEBF-004C-8D07-E124AC076633}" type="presOf" srcId="{8C5FCCAE-22AC-134F-994F-02F75EFD3FB2}" destId="{81DD4452-5BE3-5648-8DD2-9561BC58B2AD}" srcOrd="0" destOrd="0" presId="urn:microsoft.com/office/officeart/2005/8/layout/vList5"/>
    <dgm:cxn modelId="{3EEF6E7C-9612-C54C-BA56-00D96C579402}" srcId="{F1D85E1C-BC4D-A143-845A-3C752EADFF71}" destId="{8C5FCCAE-22AC-134F-994F-02F75EFD3FB2}" srcOrd="0" destOrd="0" parTransId="{D5EB7AD8-266E-934D-A55C-3D007FD36912}" sibTransId="{E12839ED-7B35-2C4C-8F66-EC48990BE7D6}"/>
    <dgm:cxn modelId="{FA676689-7793-2241-8980-D8193E309196}" srcId="{2349F27B-8997-2748-97DA-2CB42B1184B5}" destId="{7451F58D-058A-C347-80A6-BB326B051DD0}" srcOrd="0" destOrd="0" parTransId="{58BE0EA0-4620-F146-991F-DA4DAA1B6165}" sibTransId="{428C9516-EA20-AA47-870D-E5C83399E1B6}"/>
    <dgm:cxn modelId="{950D7C94-395B-2249-9449-6B4C4D27C449}" srcId="{408B1D29-342D-6A43-BE5E-B7C7F2E6FDC8}" destId="{2349F27B-8997-2748-97DA-2CB42B1184B5}" srcOrd="1" destOrd="0" parTransId="{5268884A-5454-A045-9282-F8A7A4D972F8}" sibTransId="{76987E9F-2724-1A49-A41F-D97AA489EFED}"/>
    <dgm:cxn modelId="{FF082CB3-203D-924A-A624-5E1CA3274BF1}" type="presOf" srcId="{408B1D29-342D-6A43-BE5E-B7C7F2E6FDC8}" destId="{E30C0593-CB38-4B43-AAAF-B459B8A44C52}" srcOrd="0" destOrd="0" presId="urn:microsoft.com/office/officeart/2005/8/layout/vList5"/>
    <dgm:cxn modelId="{820F85FF-B601-D04C-B6B2-AD2BC5448FB9}" type="presParOf" srcId="{E30C0593-CB38-4B43-AAAF-B459B8A44C52}" destId="{206B9491-195E-D64E-BD03-8DEDCE540C55}" srcOrd="0" destOrd="0" presId="urn:microsoft.com/office/officeart/2005/8/layout/vList5"/>
    <dgm:cxn modelId="{4FE9C368-B7EB-4841-9654-CB477914D68A}" type="presParOf" srcId="{206B9491-195E-D64E-BD03-8DEDCE540C55}" destId="{E3156107-00C0-3F46-95A0-E01720082855}" srcOrd="0" destOrd="0" presId="urn:microsoft.com/office/officeart/2005/8/layout/vList5"/>
    <dgm:cxn modelId="{3D13FE56-1E57-534B-82E4-63561F73F709}" type="presParOf" srcId="{206B9491-195E-D64E-BD03-8DEDCE540C55}" destId="{81DD4452-5BE3-5648-8DD2-9561BC58B2AD}" srcOrd="1" destOrd="0" presId="urn:microsoft.com/office/officeart/2005/8/layout/vList5"/>
    <dgm:cxn modelId="{DFE31833-6206-1A4C-A821-50CA1EC8E473}" type="presParOf" srcId="{E30C0593-CB38-4B43-AAAF-B459B8A44C52}" destId="{2531B08B-D0BE-A445-9EF8-923D31835CAA}" srcOrd="1" destOrd="0" presId="urn:microsoft.com/office/officeart/2005/8/layout/vList5"/>
    <dgm:cxn modelId="{FE35A47C-C887-8445-AEC5-95FDB0153407}" type="presParOf" srcId="{E30C0593-CB38-4B43-AAAF-B459B8A44C52}" destId="{293F8E84-269B-304F-8185-A2612687289F}" srcOrd="2" destOrd="0" presId="urn:microsoft.com/office/officeart/2005/8/layout/vList5"/>
    <dgm:cxn modelId="{31591961-DB08-0641-8E54-D5A21AB469AB}" type="presParOf" srcId="{293F8E84-269B-304F-8185-A2612687289F}" destId="{BE142C38-7277-5347-BFF3-003B2ACF21BA}" srcOrd="0" destOrd="0" presId="urn:microsoft.com/office/officeart/2005/8/layout/vList5"/>
    <dgm:cxn modelId="{E458CD67-1E8F-794D-B34F-3CB9604D321E}" type="presParOf" srcId="{293F8E84-269B-304F-8185-A2612687289F}" destId="{5C32FD06-FAA5-434E-9380-EB9668B09CA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8B1D29-342D-6A43-BE5E-B7C7F2E6FDC8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D85E1C-BC4D-A143-845A-3C752EADFF71}">
      <dgm:prSet phldrT="[Text]"/>
      <dgm:spPr>
        <a:solidFill>
          <a:srgbClr val="D2B04A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744EF1F3-FDAC-C240-B7CB-471CACA7120B}" type="parTrans" cxnId="{A410FD5F-ED0E-3341-85EE-8E6D72BD3593}">
      <dgm:prSet/>
      <dgm:spPr/>
      <dgm:t>
        <a:bodyPr/>
        <a:lstStyle/>
        <a:p>
          <a:endParaRPr lang="en-US"/>
        </a:p>
      </dgm:t>
    </dgm:pt>
    <dgm:pt modelId="{37B0A3A2-B942-EB43-B96B-A6923CA23183}" type="sibTrans" cxnId="{A410FD5F-ED0E-3341-85EE-8E6D72BD3593}">
      <dgm:prSet/>
      <dgm:spPr/>
      <dgm:t>
        <a:bodyPr/>
        <a:lstStyle/>
        <a:p>
          <a:endParaRPr lang="en-US"/>
        </a:p>
      </dgm:t>
    </dgm:pt>
    <dgm:pt modelId="{8C5FCCAE-22AC-134F-994F-02F75EFD3FB2}">
      <dgm:prSet phldrT="[Text]" custT="1"/>
      <dgm:spPr>
        <a:solidFill>
          <a:schemeClr val="accent4">
            <a:lumMod val="75000"/>
            <a:alpha val="71000"/>
          </a:schemeClr>
        </a:solidFill>
      </dgm:spPr>
      <dgm:t>
        <a:bodyPr/>
        <a:lstStyle/>
        <a:p>
          <a:pPr algn="ctr">
            <a:buNone/>
          </a:pPr>
          <a:r>
            <a:rPr lang="en-US" sz="3200" kern="1200" dirty="0">
              <a:solidFill>
                <a:srgbClr val="14414C"/>
              </a:solidFill>
            </a:rPr>
            <a:t>	</a:t>
          </a:r>
          <a:r>
            <a:rPr lang="en-US" sz="3200" kern="1200" dirty="0" err="1">
              <a:solidFill>
                <a:srgbClr val="14414C"/>
              </a:solidFill>
            </a:rPr>
            <a:t>Alternativas</a:t>
          </a:r>
          <a:r>
            <a:rPr lang="en-US" sz="3200" kern="1200" dirty="0">
              <a:solidFill>
                <a:srgbClr val="14414C"/>
              </a:solidFill>
            </a:rPr>
            <a:t> com 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alto</a:t>
          </a:r>
          <a:r>
            <a:rPr lang="en-US" sz="3200" kern="1200" dirty="0">
              <a:solidFill>
                <a:srgbClr val="14414C"/>
              </a:solidFill>
            </a:rPr>
            <a:t> </a:t>
          </a:r>
          <a:r>
            <a:rPr lang="en-US" sz="3200" kern="1200" dirty="0" err="1">
              <a:solidFill>
                <a:srgbClr val="14414C"/>
              </a:solidFill>
            </a:rPr>
            <a:t>custo</a:t>
          </a:r>
          <a:r>
            <a:rPr lang="en-US" sz="3200" kern="1200" dirty="0">
              <a:solidFill>
                <a:srgbClr val="14414C"/>
              </a:solidFill>
            </a:rPr>
            <a:t> de </a:t>
          </a:r>
          <a:r>
            <a:rPr lang="en-US" sz="3200" kern="1200" dirty="0" err="1">
              <a:solidFill>
                <a:srgbClr val="14414C"/>
              </a:solidFill>
            </a:rPr>
            <a:t>investimento</a:t>
          </a:r>
          <a:r>
            <a:rPr lang="en-US" sz="3200" kern="1200" dirty="0">
              <a:solidFill>
                <a:srgbClr val="14414C"/>
              </a:solidFill>
            </a:rPr>
            <a:t>;</a:t>
          </a:r>
        </a:p>
      </dgm:t>
    </dgm:pt>
    <dgm:pt modelId="{D5EB7AD8-266E-934D-A55C-3D007FD36912}" type="parTrans" cxnId="{3EEF6E7C-9612-C54C-BA56-00D96C579402}">
      <dgm:prSet/>
      <dgm:spPr/>
      <dgm:t>
        <a:bodyPr/>
        <a:lstStyle/>
        <a:p>
          <a:endParaRPr lang="en-US"/>
        </a:p>
      </dgm:t>
    </dgm:pt>
    <dgm:pt modelId="{E12839ED-7B35-2C4C-8F66-EC48990BE7D6}" type="sibTrans" cxnId="{3EEF6E7C-9612-C54C-BA56-00D96C579402}">
      <dgm:prSet/>
      <dgm:spPr/>
      <dgm:t>
        <a:bodyPr/>
        <a:lstStyle/>
        <a:p>
          <a:endParaRPr lang="en-US"/>
        </a:p>
      </dgm:t>
    </dgm:pt>
    <dgm:pt modelId="{2349F27B-8997-2748-97DA-2CB42B1184B5}">
      <dgm:prSet phldrT="[Text]"/>
      <dgm:spPr>
        <a:solidFill>
          <a:srgbClr val="81BCB8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5268884A-5454-A045-9282-F8A7A4D972F8}" type="parTrans" cxnId="{950D7C94-395B-2249-9449-6B4C4D27C449}">
      <dgm:prSet/>
      <dgm:spPr/>
      <dgm:t>
        <a:bodyPr/>
        <a:lstStyle/>
        <a:p>
          <a:endParaRPr lang="en-US"/>
        </a:p>
      </dgm:t>
    </dgm:pt>
    <dgm:pt modelId="{76987E9F-2724-1A49-A41F-D97AA489EFED}" type="sibTrans" cxnId="{950D7C94-395B-2249-9449-6B4C4D27C449}">
      <dgm:prSet/>
      <dgm:spPr/>
      <dgm:t>
        <a:bodyPr/>
        <a:lstStyle/>
        <a:p>
          <a:endParaRPr lang="en-US"/>
        </a:p>
      </dgm:t>
    </dgm:pt>
    <dgm:pt modelId="{7451F58D-058A-C347-80A6-BB326B051DD0}">
      <dgm:prSet phldrT="[Text]" custT="1"/>
      <dgm:spPr>
        <a:solidFill>
          <a:srgbClr val="31918B">
            <a:alpha val="61000"/>
          </a:srgbClr>
        </a:solidFill>
      </dgm:spPr>
      <dgm:t>
        <a:bodyPr/>
        <a:lstStyle/>
        <a:p>
          <a:pPr algn="ctr">
            <a:buNone/>
          </a:pPr>
          <a:r>
            <a:rPr lang="en-US" sz="2800" dirty="0">
              <a:solidFill>
                <a:srgbClr val="14414C"/>
              </a:solidFill>
            </a:rPr>
            <a:t>	</a:t>
          </a:r>
          <a:r>
            <a:rPr lang="en-US" sz="2800" dirty="0" err="1">
              <a:solidFill>
                <a:srgbClr val="14414C"/>
              </a:solidFill>
            </a:rPr>
            <a:t>Até</a:t>
          </a:r>
          <a:r>
            <a:rPr lang="en-US" sz="2800" dirty="0">
              <a:solidFill>
                <a:srgbClr val="14414C"/>
              </a:solidFill>
            </a:rPr>
            <a:t> 2050, 750 </a:t>
          </a:r>
          <a:r>
            <a:rPr lang="en-US" sz="2800" dirty="0" err="1">
              <a:solidFill>
                <a:srgbClr val="14414C"/>
              </a:solidFill>
            </a:rPr>
            <a:t>milhões</a:t>
          </a:r>
          <a:r>
            <a:rPr lang="en-US" sz="2800" dirty="0">
              <a:solidFill>
                <a:srgbClr val="14414C"/>
              </a:solidFill>
            </a:rPr>
            <a:t> de </a:t>
          </a:r>
          <a:r>
            <a:rPr lang="en-US" sz="2800" dirty="0" err="1">
              <a:solidFill>
                <a:srgbClr val="14414C"/>
              </a:solidFill>
            </a:rPr>
            <a:t>pessoas</a:t>
          </a:r>
          <a:r>
            <a:rPr lang="en-US" sz="2800" dirty="0">
              <a:solidFill>
                <a:srgbClr val="14414C"/>
              </a:solidFill>
            </a:rPr>
            <a:t> </a:t>
          </a:r>
          <a:r>
            <a:rPr lang="en-US" sz="2800" dirty="0" err="1">
              <a:solidFill>
                <a:srgbClr val="14414C"/>
              </a:solidFill>
            </a:rPr>
            <a:t>cegas</a:t>
          </a:r>
          <a:r>
            <a:rPr lang="en-US" sz="2800" dirty="0">
              <a:solidFill>
                <a:srgbClr val="14414C"/>
              </a:solidFill>
            </a:rPr>
            <a:t>. </a:t>
          </a:r>
          <a:r>
            <a:rPr lang="en-US" sz="2800" dirty="0" err="1">
              <a:solidFill>
                <a:srgbClr val="14414C"/>
              </a:solidFill>
            </a:rPr>
            <a:t>Existem</a:t>
          </a:r>
          <a:r>
            <a:rPr lang="en-US" sz="2800" dirty="0">
              <a:solidFill>
                <a:srgbClr val="14414C"/>
              </a:solidFill>
            </a:rPr>
            <a:t> </a:t>
          </a:r>
          <a:r>
            <a:rPr lang="en-US" sz="2800" dirty="0" err="1">
              <a:solidFill>
                <a:srgbClr val="14414C"/>
              </a:solidFill>
            </a:rPr>
            <a:t>mais</a:t>
          </a:r>
          <a:r>
            <a:rPr lang="en-US" sz="2800" dirty="0">
              <a:solidFill>
                <a:srgbClr val="14414C"/>
              </a:solidFill>
            </a:rPr>
            <a:t> </a:t>
          </a:r>
          <a:r>
            <a:rPr lang="en-US" sz="2800" dirty="0" err="1">
              <a:solidFill>
                <a:srgbClr val="14414C"/>
              </a:solidFill>
            </a:rPr>
            <a:t>pessoas</a:t>
          </a:r>
          <a:r>
            <a:rPr lang="en-US" sz="2800" dirty="0">
              <a:solidFill>
                <a:srgbClr val="14414C"/>
              </a:solidFill>
            </a:rPr>
            <a:t> </a:t>
          </a:r>
          <a:r>
            <a:rPr lang="en-US" sz="2800" dirty="0" err="1">
              <a:solidFill>
                <a:srgbClr val="14414C"/>
              </a:solidFill>
            </a:rPr>
            <a:t>cegas</a:t>
          </a:r>
          <a:r>
            <a:rPr lang="en-US" sz="2800" dirty="0">
              <a:solidFill>
                <a:srgbClr val="14414C"/>
              </a:solidFill>
            </a:rPr>
            <a:t>, no </a:t>
          </a:r>
          <a:r>
            <a:rPr lang="en-US" sz="2800" dirty="0" err="1">
              <a:solidFill>
                <a:srgbClr val="14414C"/>
              </a:solidFill>
            </a:rPr>
            <a:t>Brasil</a:t>
          </a:r>
          <a:r>
            <a:rPr lang="en-US" sz="2800" dirty="0">
              <a:solidFill>
                <a:srgbClr val="14414C"/>
              </a:solidFill>
            </a:rPr>
            <a:t>, do que </a:t>
          </a:r>
          <a:r>
            <a:rPr lang="en-US" sz="2800" dirty="0" err="1">
              <a:solidFill>
                <a:srgbClr val="14414C"/>
              </a:solidFill>
            </a:rPr>
            <a:t>pessoas</a:t>
          </a:r>
          <a:r>
            <a:rPr lang="en-US" sz="2800" dirty="0">
              <a:solidFill>
                <a:srgbClr val="14414C"/>
              </a:solidFill>
            </a:rPr>
            <a:t> </a:t>
          </a:r>
          <a:r>
            <a:rPr lang="en-US" sz="2800" dirty="0" err="1">
              <a:solidFill>
                <a:srgbClr val="14414C"/>
              </a:solidFill>
            </a:rPr>
            <a:t>morando</a:t>
          </a:r>
          <a:r>
            <a:rPr lang="en-US" sz="2800" dirty="0">
              <a:solidFill>
                <a:srgbClr val="14414C"/>
              </a:solidFill>
            </a:rPr>
            <a:t> </a:t>
          </a:r>
          <a:r>
            <a:rPr lang="en-US" sz="2800" dirty="0" err="1">
              <a:solidFill>
                <a:srgbClr val="14414C"/>
              </a:solidFill>
            </a:rPr>
            <a:t>em</a:t>
          </a:r>
          <a:r>
            <a:rPr lang="en-US" sz="2800" dirty="0">
              <a:solidFill>
                <a:srgbClr val="14414C"/>
              </a:solidFill>
            </a:rPr>
            <a:t> Brasilia e Salvador.</a:t>
          </a:r>
        </a:p>
      </dgm:t>
    </dgm:pt>
    <dgm:pt modelId="{58BE0EA0-4620-F146-991F-DA4DAA1B6165}" type="parTrans" cxnId="{FA676689-7793-2241-8980-D8193E309196}">
      <dgm:prSet/>
      <dgm:spPr/>
      <dgm:t>
        <a:bodyPr/>
        <a:lstStyle/>
        <a:p>
          <a:endParaRPr lang="en-US"/>
        </a:p>
      </dgm:t>
    </dgm:pt>
    <dgm:pt modelId="{428C9516-EA20-AA47-870D-E5C83399E1B6}" type="sibTrans" cxnId="{FA676689-7793-2241-8980-D8193E309196}">
      <dgm:prSet/>
      <dgm:spPr/>
      <dgm:t>
        <a:bodyPr/>
        <a:lstStyle/>
        <a:p>
          <a:endParaRPr lang="en-US"/>
        </a:p>
      </dgm:t>
    </dgm:pt>
    <dgm:pt modelId="{E30C0593-CB38-4B43-AAAF-B459B8A44C52}" type="pres">
      <dgm:prSet presAssocID="{408B1D29-342D-6A43-BE5E-B7C7F2E6FDC8}" presName="Name0" presStyleCnt="0">
        <dgm:presLayoutVars>
          <dgm:dir/>
          <dgm:animLvl val="lvl"/>
          <dgm:resizeHandles val="exact"/>
        </dgm:presLayoutVars>
      </dgm:prSet>
      <dgm:spPr/>
    </dgm:pt>
    <dgm:pt modelId="{206B9491-195E-D64E-BD03-8DEDCE540C55}" type="pres">
      <dgm:prSet presAssocID="{F1D85E1C-BC4D-A143-845A-3C752EADFF71}" presName="linNode" presStyleCnt="0"/>
      <dgm:spPr/>
    </dgm:pt>
    <dgm:pt modelId="{E3156107-00C0-3F46-95A0-E01720082855}" type="pres">
      <dgm:prSet presAssocID="{F1D85E1C-BC4D-A143-845A-3C752EADFF71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81DD4452-5BE3-5648-8DD2-9561BC58B2AD}" type="pres">
      <dgm:prSet presAssocID="{F1D85E1C-BC4D-A143-845A-3C752EADFF71}" presName="descendantText" presStyleLbl="alignAccFollowNode1" presStyleIdx="0" presStyleCnt="2">
        <dgm:presLayoutVars>
          <dgm:bulletEnabled val="1"/>
        </dgm:presLayoutVars>
      </dgm:prSet>
      <dgm:spPr/>
    </dgm:pt>
    <dgm:pt modelId="{2531B08B-D0BE-A445-9EF8-923D31835CAA}" type="pres">
      <dgm:prSet presAssocID="{37B0A3A2-B942-EB43-B96B-A6923CA23183}" presName="sp" presStyleCnt="0"/>
      <dgm:spPr/>
    </dgm:pt>
    <dgm:pt modelId="{293F8E84-269B-304F-8185-A2612687289F}" type="pres">
      <dgm:prSet presAssocID="{2349F27B-8997-2748-97DA-2CB42B1184B5}" presName="linNode" presStyleCnt="0"/>
      <dgm:spPr/>
    </dgm:pt>
    <dgm:pt modelId="{BE142C38-7277-5347-BFF3-003B2ACF21BA}" type="pres">
      <dgm:prSet presAssocID="{2349F27B-8997-2748-97DA-2CB42B1184B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5C32FD06-FAA5-434E-9380-EB9668B09CA5}" type="pres">
      <dgm:prSet presAssocID="{2349F27B-8997-2748-97DA-2CB42B1184B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A410FD5F-ED0E-3341-85EE-8E6D72BD3593}" srcId="{408B1D29-342D-6A43-BE5E-B7C7F2E6FDC8}" destId="{F1D85E1C-BC4D-A143-845A-3C752EADFF71}" srcOrd="0" destOrd="0" parTransId="{744EF1F3-FDAC-C240-B7CB-471CACA7120B}" sibTransId="{37B0A3A2-B942-EB43-B96B-A6923CA23183}"/>
    <dgm:cxn modelId="{B5FC0264-385D-9646-8DC9-BD6FCD3E8C39}" type="presOf" srcId="{2349F27B-8997-2748-97DA-2CB42B1184B5}" destId="{BE142C38-7277-5347-BFF3-003B2ACF21BA}" srcOrd="0" destOrd="0" presId="urn:microsoft.com/office/officeart/2005/8/layout/vList5"/>
    <dgm:cxn modelId="{6C953F6C-8156-9B4A-BA04-88D0185CF703}" type="presOf" srcId="{F1D85E1C-BC4D-A143-845A-3C752EADFF71}" destId="{E3156107-00C0-3F46-95A0-E01720082855}" srcOrd="0" destOrd="0" presId="urn:microsoft.com/office/officeart/2005/8/layout/vList5"/>
    <dgm:cxn modelId="{811B684E-0CF9-894C-8031-D10295FEA0DF}" type="presOf" srcId="{7451F58D-058A-C347-80A6-BB326B051DD0}" destId="{5C32FD06-FAA5-434E-9380-EB9668B09CA5}" srcOrd="0" destOrd="0" presId="urn:microsoft.com/office/officeart/2005/8/layout/vList5"/>
    <dgm:cxn modelId="{300CF070-AEBF-004C-8D07-E124AC076633}" type="presOf" srcId="{8C5FCCAE-22AC-134F-994F-02F75EFD3FB2}" destId="{81DD4452-5BE3-5648-8DD2-9561BC58B2AD}" srcOrd="0" destOrd="0" presId="urn:microsoft.com/office/officeart/2005/8/layout/vList5"/>
    <dgm:cxn modelId="{3EEF6E7C-9612-C54C-BA56-00D96C579402}" srcId="{F1D85E1C-BC4D-A143-845A-3C752EADFF71}" destId="{8C5FCCAE-22AC-134F-994F-02F75EFD3FB2}" srcOrd="0" destOrd="0" parTransId="{D5EB7AD8-266E-934D-A55C-3D007FD36912}" sibTransId="{E12839ED-7B35-2C4C-8F66-EC48990BE7D6}"/>
    <dgm:cxn modelId="{FA676689-7793-2241-8980-D8193E309196}" srcId="{2349F27B-8997-2748-97DA-2CB42B1184B5}" destId="{7451F58D-058A-C347-80A6-BB326B051DD0}" srcOrd="0" destOrd="0" parTransId="{58BE0EA0-4620-F146-991F-DA4DAA1B6165}" sibTransId="{428C9516-EA20-AA47-870D-E5C83399E1B6}"/>
    <dgm:cxn modelId="{950D7C94-395B-2249-9449-6B4C4D27C449}" srcId="{408B1D29-342D-6A43-BE5E-B7C7F2E6FDC8}" destId="{2349F27B-8997-2748-97DA-2CB42B1184B5}" srcOrd="1" destOrd="0" parTransId="{5268884A-5454-A045-9282-F8A7A4D972F8}" sibTransId="{76987E9F-2724-1A49-A41F-D97AA489EFED}"/>
    <dgm:cxn modelId="{FF082CB3-203D-924A-A624-5E1CA3274BF1}" type="presOf" srcId="{408B1D29-342D-6A43-BE5E-B7C7F2E6FDC8}" destId="{E30C0593-CB38-4B43-AAAF-B459B8A44C52}" srcOrd="0" destOrd="0" presId="urn:microsoft.com/office/officeart/2005/8/layout/vList5"/>
    <dgm:cxn modelId="{820F85FF-B601-D04C-B6B2-AD2BC5448FB9}" type="presParOf" srcId="{E30C0593-CB38-4B43-AAAF-B459B8A44C52}" destId="{206B9491-195E-D64E-BD03-8DEDCE540C55}" srcOrd="0" destOrd="0" presId="urn:microsoft.com/office/officeart/2005/8/layout/vList5"/>
    <dgm:cxn modelId="{4FE9C368-B7EB-4841-9654-CB477914D68A}" type="presParOf" srcId="{206B9491-195E-D64E-BD03-8DEDCE540C55}" destId="{E3156107-00C0-3F46-95A0-E01720082855}" srcOrd="0" destOrd="0" presId="urn:microsoft.com/office/officeart/2005/8/layout/vList5"/>
    <dgm:cxn modelId="{3D13FE56-1E57-534B-82E4-63561F73F709}" type="presParOf" srcId="{206B9491-195E-D64E-BD03-8DEDCE540C55}" destId="{81DD4452-5BE3-5648-8DD2-9561BC58B2AD}" srcOrd="1" destOrd="0" presId="urn:microsoft.com/office/officeart/2005/8/layout/vList5"/>
    <dgm:cxn modelId="{DFE31833-6206-1A4C-A821-50CA1EC8E473}" type="presParOf" srcId="{E30C0593-CB38-4B43-AAAF-B459B8A44C52}" destId="{2531B08B-D0BE-A445-9EF8-923D31835CAA}" srcOrd="1" destOrd="0" presId="urn:microsoft.com/office/officeart/2005/8/layout/vList5"/>
    <dgm:cxn modelId="{FE35A47C-C887-8445-AEC5-95FDB0153407}" type="presParOf" srcId="{E30C0593-CB38-4B43-AAAF-B459B8A44C52}" destId="{293F8E84-269B-304F-8185-A2612687289F}" srcOrd="2" destOrd="0" presId="urn:microsoft.com/office/officeart/2005/8/layout/vList5"/>
    <dgm:cxn modelId="{31591961-DB08-0641-8E54-D5A21AB469AB}" type="presParOf" srcId="{293F8E84-269B-304F-8185-A2612687289F}" destId="{BE142C38-7277-5347-BFF3-003B2ACF21BA}" srcOrd="0" destOrd="0" presId="urn:microsoft.com/office/officeart/2005/8/layout/vList5"/>
    <dgm:cxn modelId="{E458CD67-1E8F-794D-B34F-3CB9604D321E}" type="presParOf" srcId="{293F8E84-269B-304F-8185-A2612687289F}" destId="{5C32FD06-FAA5-434E-9380-EB9668B09CA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D4452-5BE3-5648-8DD2-9561BC58B2AD}">
      <dsp:nvSpPr>
        <dsp:cNvPr id="0" name=""/>
        <dsp:cNvSpPr/>
      </dsp:nvSpPr>
      <dsp:spPr>
        <a:xfrm rot="5400000">
          <a:off x="4469764" y="-1279300"/>
          <a:ext cx="2114550" cy="5201920"/>
        </a:xfrm>
        <a:prstGeom prst="round2SameRect">
          <a:avLst/>
        </a:prstGeom>
        <a:solidFill>
          <a:srgbClr val="B8B8B8">
            <a:alpha val="67451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ctr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	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Existem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aproximadamente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6.5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milhões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deficientes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visuais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no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Brasil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,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isso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equivale a 83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Maracanãs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9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lotados</a:t>
          </a:r>
          <a:r>
            <a:rPr lang="en-US" sz="29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;</a:t>
          </a:r>
        </a:p>
      </dsp:txBody>
      <dsp:txXfrm rot="-5400000">
        <a:off x="2926079" y="367609"/>
        <a:ext cx="5098696" cy="1908102"/>
      </dsp:txXfrm>
    </dsp:sp>
    <dsp:sp modelId="{E3156107-00C0-3F46-95A0-E01720082855}">
      <dsp:nvSpPr>
        <dsp:cNvPr id="0" name=""/>
        <dsp:cNvSpPr/>
      </dsp:nvSpPr>
      <dsp:spPr>
        <a:xfrm>
          <a:off x="0" y="66"/>
          <a:ext cx="2926080" cy="2643187"/>
        </a:xfrm>
        <a:prstGeom prst="roundRect">
          <a:avLst/>
        </a:prstGeom>
        <a:solidFill>
          <a:srgbClr val="CFCFCF"/>
        </a:solidFill>
        <a:ln>
          <a:solidFill>
            <a:schemeClr val="accent3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29030" y="129096"/>
        <a:ext cx="2668020" cy="2385127"/>
      </dsp:txXfrm>
    </dsp:sp>
    <dsp:sp modelId="{5C32FD06-FAA5-434E-9380-EB9668B09CA5}">
      <dsp:nvSpPr>
        <dsp:cNvPr id="0" name=""/>
        <dsp:cNvSpPr/>
      </dsp:nvSpPr>
      <dsp:spPr>
        <a:xfrm rot="5400000">
          <a:off x="4469764" y="1496047"/>
          <a:ext cx="2114550" cy="5201920"/>
        </a:xfrm>
        <a:prstGeom prst="round2SameRect">
          <a:avLst/>
        </a:prstGeom>
        <a:solidFill>
          <a:schemeClr val="accent2">
            <a:alpha val="72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Dificuldade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mobilidade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pela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pouca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acessibilidade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em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grande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parte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da </a:t>
          </a:r>
          <a:r>
            <a:rPr lang="en-US" sz="3200" kern="1200" dirty="0" err="1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cidade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 de São Paulo;</a:t>
          </a:r>
        </a:p>
      </dsp:txBody>
      <dsp:txXfrm rot="-5400000">
        <a:off x="2926079" y="3142956"/>
        <a:ext cx="5098696" cy="1908102"/>
      </dsp:txXfrm>
    </dsp:sp>
    <dsp:sp modelId="{BE142C38-7277-5347-BFF3-003B2ACF21BA}">
      <dsp:nvSpPr>
        <dsp:cNvPr id="0" name=""/>
        <dsp:cNvSpPr/>
      </dsp:nvSpPr>
      <dsp:spPr>
        <a:xfrm>
          <a:off x="0" y="2775413"/>
          <a:ext cx="2926080" cy="2643187"/>
        </a:xfrm>
        <a:prstGeom prst="roundRect">
          <a:avLst/>
        </a:prstGeom>
        <a:solidFill>
          <a:schemeClr val="accent2">
            <a:alpha val="68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29030" y="2904443"/>
        <a:ext cx="2668020" cy="2385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D4452-5BE3-5648-8DD2-9561BC58B2AD}">
      <dsp:nvSpPr>
        <dsp:cNvPr id="0" name=""/>
        <dsp:cNvSpPr/>
      </dsp:nvSpPr>
      <dsp:spPr>
        <a:xfrm rot="5400000">
          <a:off x="4469764" y="-1279300"/>
          <a:ext cx="2114550" cy="5201920"/>
        </a:xfrm>
        <a:prstGeom prst="round2SameRect">
          <a:avLst/>
        </a:prstGeom>
        <a:solidFill>
          <a:schemeClr val="accent4">
            <a:lumMod val="75000"/>
            <a:alpha val="71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200" kern="1200" dirty="0">
              <a:solidFill>
                <a:srgbClr val="14414C"/>
              </a:solidFill>
            </a:rPr>
            <a:t>	</a:t>
          </a:r>
          <a:r>
            <a:rPr lang="en-US" sz="3200" kern="1200" dirty="0" err="1">
              <a:solidFill>
                <a:srgbClr val="14414C"/>
              </a:solidFill>
            </a:rPr>
            <a:t>Alternativas</a:t>
          </a:r>
          <a:r>
            <a:rPr lang="en-US" sz="3200" kern="1200" dirty="0">
              <a:solidFill>
                <a:srgbClr val="14414C"/>
              </a:solidFill>
            </a:rPr>
            <a:t> com </a:t>
          </a:r>
          <a:r>
            <a:rPr lang="en-US" sz="3200" kern="1200" dirty="0">
              <a:solidFill>
                <a:srgbClr val="14414C"/>
              </a:solidFill>
              <a:latin typeface="Calibri" panose="020F0502020204030204"/>
              <a:ea typeface="+mn-ea"/>
              <a:cs typeface="+mn-cs"/>
            </a:rPr>
            <a:t>alto</a:t>
          </a:r>
          <a:r>
            <a:rPr lang="en-US" sz="3200" kern="1200" dirty="0">
              <a:solidFill>
                <a:srgbClr val="14414C"/>
              </a:solidFill>
            </a:rPr>
            <a:t> </a:t>
          </a:r>
          <a:r>
            <a:rPr lang="en-US" sz="3200" kern="1200" dirty="0" err="1">
              <a:solidFill>
                <a:srgbClr val="14414C"/>
              </a:solidFill>
            </a:rPr>
            <a:t>custo</a:t>
          </a:r>
          <a:r>
            <a:rPr lang="en-US" sz="3200" kern="1200" dirty="0">
              <a:solidFill>
                <a:srgbClr val="14414C"/>
              </a:solidFill>
            </a:rPr>
            <a:t> de </a:t>
          </a:r>
          <a:r>
            <a:rPr lang="en-US" sz="3200" kern="1200" dirty="0" err="1">
              <a:solidFill>
                <a:srgbClr val="14414C"/>
              </a:solidFill>
            </a:rPr>
            <a:t>investimento</a:t>
          </a:r>
          <a:r>
            <a:rPr lang="en-US" sz="3200" kern="1200" dirty="0">
              <a:solidFill>
                <a:srgbClr val="14414C"/>
              </a:solidFill>
            </a:rPr>
            <a:t>;</a:t>
          </a:r>
        </a:p>
      </dsp:txBody>
      <dsp:txXfrm rot="-5400000">
        <a:off x="2926079" y="367609"/>
        <a:ext cx="5098696" cy="1908102"/>
      </dsp:txXfrm>
    </dsp:sp>
    <dsp:sp modelId="{E3156107-00C0-3F46-95A0-E01720082855}">
      <dsp:nvSpPr>
        <dsp:cNvPr id="0" name=""/>
        <dsp:cNvSpPr/>
      </dsp:nvSpPr>
      <dsp:spPr>
        <a:xfrm>
          <a:off x="0" y="66"/>
          <a:ext cx="2926080" cy="2643187"/>
        </a:xfrm>
        <a:prstGeom prst="roundRect">
          <a:avLst/>
        </a:prstGeom>
        <a:solidFill>
          <a:srgbClr val="D2B04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29030" y="129096"/>
        <a:ext cx="2668020" cy="2385127"/>
      </dsp:txXfrm>
    </dsp:sp>
    <dsp:sp modelId="{5C32FD06-FAA5-434E-9380-EB9668B09CA5}">
      <dsp:nvSpPr>
        <dsp:cNvPr id="0" name=""/>
        <dsp:cNvSpPr/>
      </dsp:nvSpPr>
      <dsp:spPr>
        <a:xfrm rot="5400000">
          <a:off x="4469764" y="1496047"/>
          <a:ext cx="2114550" cy="5201920"/>
        </a:xfrm>
        <a:prstGeom prst="round2SameRect">
          <a:avLst/>
        </a:prstGeom>
        <a:solidFill>
          <a:srgbClr val="31918B">
            <a:alpha val="61000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>
              <a:solidFill>
                <a:srgbClr val="14414C"/>
              </a:solidFill>
            </a:rPr>
            <a:t>	</a:t>
          </a:r>
          <a:r>
            <a:rPr lang="en-US" sz="2800" kern="1200" dirty="0" err="1">
              <a:solidFill>
                <a:srgbClr val="14414C"/>
              </a:solidFill>
            </a:rPr>
            <a:t>Até</a:t>
          </a:r>
          <a:r>
            <a:rPr lang="en-US" sz="2800" kern="1200" dirty="0">
              <a:solidFill>
                <a:srgbClr val="14414C"/>
              </a:solidFill>
            </a:rPr>
            <a:t> 2050, 750 </a:t>
          </a:r>
          <a:r>
            <a:rPr lang="en-US" sz="2800" kern="1200" dirty="0" err="1">
              <a:solidFill>
                <a:srgbClr val="14414C"/>
              </a:solidFill>
            </a:rPr>
            <a:t>milhões</a:t>
          </a:r>
          <a:r>
            <a:rPr lang="en-US" sz="2800" kern="1200" dirty="0">
              <a:solidFill>
                <a:srgbClr val="14414C"/>
              </a:solidFill>
            </a:rPr>
            <a:t> de </a:t>
          </a:r>
          <a:r>
            <a:rPr lang="en-US" sz="2800" kern="1200" dirty="0" err="1">
              <a:solidFill>
                <a:srgbClr val="14414C"/>
              </a:solidFill>
            </a:rPr>
            <a:t>pessoas</a:t>
          </a:r>
          <a:r>
            <a:rPr lang="en-US" sz="2800" kern="1200" dirty="0">
              <a:solidFill>
                <a:srgbClr val="14414C"/>
              </a:solidFill>
            </a:rPr>
            <a:t> </a:t>
          </a:r>
          <a:r>
            <a:rPr lang="en-US" sz="2800" kern="1200" dirty="0" err="1">
              <a:solidFill>
                <a:srgbClr val="14414C"/>
              </a:solidFill>
            </a:rPr>
            <a:t>cegas</a:t>
          </a:r>
          <a:r>
            <a:rPr lang="en-US" sz="2800" kern="1200" dirty="0">
              <a:solidFill>
                <a:srgbClr val="14414C"/>
              </a:solidFill>
            </a:rPr>
            <a:t>. </a:t>
          </a:r>
          <a:r>
            <a:rPr lang="en-US" sz="2800" kern="1200" dirty="0" err="1">
              <a:solidFill>
                <a:srgbClr val="14414C"/>
              </a:solidFill>
            </a:rPr>
            <a:t>Existem</a:t>
          </a:r>
          <a:r>
            <a:rPr lang="en-US" sz="2800" kern="1200" dirty="0">
              <a:solidFill>
                <a:srgbClr val="14414C"/>
              </a:solidFill>
            </a:rPr>
            <a:t> </a:t>
          </a:r>
          <a:r>
            <a:rPr lang="en-US" sz="2800" kern="1200" dirty="0" err="1">
              <a:solidFill>
                <a:srgbClr val="14414C"/>
              </a:solidFill>
            </a:rPr>
            <a:t>mais</a:t>
          </a:r>
          <a:r>
            <a:rPr lang="en-US" sz="2800" kern="1200" dirty="0">
              <a:solidFill>
                <a:srgbClr val="14414C"/>
              </a:solidFill>
            </a:rPr>
            <a:t> </a:t>
          </a:r>
          <a:r>
            <a:rPr lang="en-US" sz="2800" kern="1200" dirty="0" err="1">
              <a:solidFill>
                <a:srgbClr val="14414C"/>
              </a:solidFill>
            </a:rPr>
            <a:t>pessoas</a:t>
          </a:r>
          <a:r>
            <a:rPr lang="en-US" sz="2800" kern="1200" dirty="0">
              <a:solidFill>
                <a:srgbClr val="14414C"/>
              </a:solidFill>
            </a:rPr>
            <a:t> </a:t>
          </a:r>
          <a:r>
            <a:rPr lang="en-US" sz="2800" kern="1200" dirty="0" err="1">
              <a:solidFill>
                <a:srgbClr val="14414C"/>
              </a:solidFill>
            </a:rPr>
            <a:t>cegas</a:t>
          </a:r>
          <a:r>
            <a:rPr lang="en-US" sz="2800" kern="1200" dirty="0">
              <a:solidFill>
                <a:srgbClr val="14414C"/>
              </a:solidFill>
            </a:rPr>
            <a:t>, no </a:t>
          </a:r>
          <a:r>
            <a:rPr lang="en-US" sz="2800" kern="1200" dirty="0" err="1">
              <a:solidFill>
                <a:srgbClr val="14414C"/>
              </a:solidFill>
            </a:rPr>
            <a:t>Brasil</a:t>
          </a:r>
          <a:r>
            <a:rPr lang="en-US" sz="2800" kern="1200" dirty="0">
              <a:solidFill>
                <a:srgbClr val="14414C"/>
              </a:solidFill>
            </a:rPr>
            <a:t>, do que </a:t>
          </a:r>
          <a:r>
            <a:rPr lang="en-US" sz="2800" kern="1200" dirty="0" err="1">
              <a:solidFill>
                <a:srgbClr val="14414C"/>
              </a:solidFill>
            </a:rPr>
            <a:t>pessoas</a:t>
          </a:r>
          <a:r>
            <a:rPr lang="en-US" sz="2800" kern="1200" dirty="0">
              <a:solidFill>
                <a:srgbClr val="14414C"/>
              </a:solidFill>
            </a:rPr>
            <a:t> </a:t>
          </a:r>
          <a:r>
            <a:rPr lang="en-US" sz="2800" kern="1200" dirty="0" err="1">
              <a:solidFill>
                <a:srgbClr val="14414C"/>
              </a:solidFill>
            </a:rPr>
            <a:t>morando</a:t>
          </a:r>
          <a:r>
            <a:rPr lang="en-US" sz="2800" kern="1200" dirty="0">
              <a:solidFill>
                <a:srgbClr val="14414C"/>
              </a:solidFill>
            </a:rPr>
            <a:t> </a:t>
          </a:r>
          <a:r>
            <a:rPr lang="en-US" sz="2800" kern="1200" dirty="0" err="1">
              <a:solidFill>
                <a:srgbClr val="14414C"/>
              </a:solidFill>
            </a:rPr>
            <a:t>em</a:t>
          </a:r>
          <a:r>
            <a:rPr lang="en-US" sz="2800" kern="1200" dirty="0">
              <a:solidFill>
                <a:srgbClr val="14414C"/>
              </a:solidFill>
            </a:rPr>
            <a:t> Brasilia e Salvador.</a:t>
          </a:r>
        </a:p>
      </dsp:txBody>
      <dsp:txXfrm rot="-5400000">
        <a:off x="2926079" y="3142956"/>
        <a:ext cx="5098696" cy="1908102"/>
      </dsp:txXfrm>
    </dsp:sp>
    <dsp:sp modelId="{BE142C38-7277-5347-BFF3-003B2ACF21BA}">
      <dsp:nvSpPr>
        <dsp:cNvPr id="0" name=""/>
        <dsp:cNvSpPr/>
      </dsp:nvSpPr>
      <dsp:spPr>
        <a:xfrm>
          <a:off x="0" y="2775413"/>
          <a:ext cx="2926080" cy="2643187"/>
        </a:xfrm>
        <a:prstGeom prst="roundRect">
          <a:avLst/>
        </a:prstGeom>
        <a:solidFill>
          <a:srgbClr val="81BCB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29030" y="2904443"/>
        <a:ext cx="2668020" cy="23851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B3F08-C9E6-FE46-B547-79E34F6E4E1C}" type="datetimeFigureOut">
              <a:rPr lang="en-US" smtClean="0"/>
              <a:t>9/2/2019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B0FC2-2F7A-C342-88CC-9B0D223EC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0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0FC2-2F7A-C342-88CC-9B0D223EC7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1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FB0FC2-2F7A-C342-88CC-9B0D223EC7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3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9ECE0-9C98-EF4F-9479-927F3E1AF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22DAB9-4750-5D47-98AF-AB8EA72AC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1E032-C494-074D-9BAB-7B0472E2C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9/2/2019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E13DF-F4F9-154A-9E96-833EC0631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31A0-A5BB-684C-87D9-FC84909B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0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3F1B-BF78-A84C-A83F-917A67B0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AD31D-D6AE-D948-A242-A5B27C9DA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BE9FB-BE7F-5D4C-AFB6-CFBEAC6BA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7396A-A4E8-CB4E-BC11-749604155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46618-1D9C-684B-9216-5121B8FA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41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2F219C-9771-F345-B9B7-C30DFED7DA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0FD70-2092-C648-864A-59DF51438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6CDDF-D2B6-7344-91A8-C332B0FB3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579F4-C4F9-6B48-9F51-2EC21B2A7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14653-5314-7840-8F49-45313D0A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34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5FD64-67DC-5341-8FB4-24B22A31F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D2208-0EFA-AF46-A330-C153B55D1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AC095-2CE7-6943-807F-8458CB29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91E51-65A4-2047-85CA-EE68E5943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1F29B-89B2-F247-AA2F-78C26F55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1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C93F7-3CE1-4747-BEFF-E782D0569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FA171-661C-9F42-86F1-B27CAD7D4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336A7-096A-164B-B37C-EF167446A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9/2/2019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24F95-AEA7-704C-968E-BA6311598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BB862-69E0-9C46-9165-44CB6B17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DC17A-F76B-5546-AB16-14CDAC07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D5ED0-BBF9-1A46-922E-0ED3BF49FE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18221-7E49-F641-934D-F23D76887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1EFFF-9879-1145-B480-5D4390BCB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5B2A2-0FE9-C945-B9CF-7AF5E1EE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DA5F2-1358-9349-A277-11E1CDBB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465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13C2A-3379-8245-94DC-7457C51E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1FBC2-EE2A-D54D-95C2-F0B3F1A40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67D39-0DB3-CF4C-9E0E-3DA903BDF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AAB59F-3C92-574E-B409-1C6C54568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D4988-DFC2-AF4E-BD13-6C29876A19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BE052-2124-3B4C-8157-7386C1E3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742B4-46F6-524D-AAE9-B2A962377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AEA8E0-99F6-DA47-8F92-9689A78E4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3727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0AAA-D98A-1B47-87BA-A23E4CB4F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CA298-CED3-0A40-95A7-35ACB336E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DE2B8-7648-8B41-A065-1A8DD64C7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C686B-2ABF-B146-8CDC-486429F49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6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D62B2-3644-D14A-B85F-13ECDDDBC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26924-603C-0C46-93BA-03230EBA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6598F-D1B4-CE44-90D0-639ACE77F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1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3C00A-EB78-5D4B-ABE8-2138207B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87CD1-B3AE-8C44-8669-9213FE805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F1CD5-4B86-EF44-AD52-F8BE550F8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455359-9DE5-0349-AAB4-00F2DFAE8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27020-35D2-A249-966C-CF7B2BECE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A5DF8-6DD6-7D49-AC4E-50D79208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69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79153-8797-C747-990C-79866DC6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3A694-138D-BF45-9D8F-D1B842BDF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F0CB0-0DD5-BD4D-925A-85D289EC3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299DF5-79F2-254F-A46F-2A9D7A912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9/2/2019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06A28-A302-F549-A70B-42AB38B6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2D8F7-5CFA-9A48-B0FA-C733AB80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44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E53EC-7C0B-D543-AB9D-F3699E3E4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0DBCE-1753-9C41-ABD0-C16B188D9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9053F-23AD-8B43-A434-3B45EB8CC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9/2/2019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F69F0-202D-504F-95D4-5AA4B0E82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52380-1066-A64B-BB8C-E879C6F4E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4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8.svg"/><Relationship Id="rId5" Type="http://schemas.openxmlformats.org/officeDocument/2006/relationships/diagramLayout" Target="../diagrams/layout2.xml"/><Relationship Id="rId10" Type="http://schemas.openxmlformats.org/officeDocument/2006/relationships/image" Target="../media/image7.png"/><Relationship Id="rId4" Type="http://schemas.openxmlformats.org/officeDocument/2006/relationships/diagramData" Target="../diagrams/data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A3246C33-C556-2745-987D-B414755C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27" y="-1440873"/>
            <a:ext cx="9871364" cy="9871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C6972-1462-BE4D-9A93-F375720B792A}"/>
              </a:ext>
            </a:extLst>
          </p:cNvPr>
          <p:cNvSpPr txBox="1"/>
          <p:nvPr/>
        </p:nvSpPr>
        <p:spPr>
          <a:xfrm>
            <a:off x="0" y="6427113"/>
            <a:ext cx="104013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4F8893"/>
                </a:solidFill>
              </a:rPr>
              <a:t>Slide com </a:t>
            </a:r>
            <a:r>
              <a:rPr lang="en-US" sz="1100" dirty="0" err="1">
                <a:solidFill>
                  <a:srgbClr val="4F8893"/>
                </a:solidFill>
              </a:rPr>
              <a:t>fundo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branco</a:t>
            </a:r>
            <a:r>
              <a:rPr lang="en-US" sz="1100" dirty="0">
                <a:solidFill>
                  <a:srgbClr val="4F8893"/>
                </a:solidFill>
              </a:rPr>
              <a:t> e </a:t>
            </a:r>
            <a:r>
              <a:rPr lang="en-US" sz="1100" dirty="0" err="1">
                <a:solidFill>
                  <a:srgbClr val="4F8893"/>
                </a:solidFill>
              </a:rPr>
              <a:t>detalhes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em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coloridos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nos</a:t>
            </a:r>
            <a:r>
              <a:rPr lang="en-US" sz="1100" dirty="0">
                <a:solidFill>
                  <a:srgbClr val="4F8893"/>
                </a:solidFill>
              </a:rPr>
              <a:t> cantos superior </a:t>
            </a:r>
            <a:r>
              <a:rPr lang="en-US" sz="1100" dirty="0" err="1">
                <a:solidFill>
                  <a:srgbClr val="4F8893"/>
                </a:solidFill>
              </a:rPr>
              <a:t>esquerdo</a:t>
            </a:r>
            <a:r>
              <a:rPr lang="en-US" sz="1100" dirty="0">
                <a:solidFill>
                  <a:srgbClr val="4F8893"/>
                </a:solidFill>
              </a:rPr>
              <a:t> e inferior </a:t>
            </a:r>
            <a:r>
              <a:rPr lang="en-US" sz="1100" dirty="0" err="1">
                <a:solidFill>
                  <a:srgbClr val="4F8893"/>
                </a:solidFill>
              </a:rPr>
              <a:t>direito</a:t>
            </a:r>
            <a:r>
              <a:rPr lang="en-US" sz="1100" dirty="0">
                <a:solidFill>
                  <a:srgbClr val="4F8893"/>
                </a:solidFill>
              </a:rPr>
              <a:t>. No </a:t>
            </a:r>
            <a:r>
              <a:rPr lang="en-US" sz="1100" dirty="0" err="1">
                <a:solidFill>
                  <a:srgbClr val="4F8893"/>
                </a:solidFill>
              </a:rPr>
              <a:t>centro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tem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uma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Logomarca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em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três</a:t>
            </a:r>
            <a:r>
              <a:rPr lang="en-US" sz="1100" dirty="0">
                <a:solidFill>
                  <a:srgbClr val="4F8893"/>
                </a:solidFill>
              </a:rPr>
              <a:t> cores (</a:t>
            </a:r>
            <a:r>
              <a:rPr lang="en-US" sz="1100" dirty="0" err="1">
                <a:solidFill>
                  <a:srgbClr val="4F8893"/>
                </a:solidFill>
              </a:rPr>
              <a:t>amarelo,laranja</a:t>
            </a:r>
            <a:r>
              <a:rPr lang="en-US" sz="1100" dirty="0">
                <a:solidFill>
                  <a:srgbClr val="4F8893"/>
                </a:solidFill>
              </a:rPr>
              <a:t> e </a:t>
            </a:r>
            <a:r>
              <a:rPr lang="en-US" sz="1100" dirty="0" err="1">
                <a:solidFill>
                  <a:srgbClr val="4F8893"/>
                </a:solidFill>
              </a:rPr>
              <a:t>verde</a:t>
            </a:r>
            <a:r>
              <a:rPr lang="en-US" sz="1100" dirty="0">
                <a:solidFill>
                  <a:srgbClr val="4F8893"/>
                </a:solidFill>
              </a:rPr>
              <a:t> juntas) com </a:t>
            </a:r>
            <a:r>
              <a:rPr lang="en-US" sz="1100" dirty="0" err="1">
                <a:solidFill>
                  <a:srgbClr val="4F8893"/>
                </a:solidFill>
              </a:rPr>
              <a:t>uma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lampada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branca</a:t>
            </a:r>
            <a:r>
              <a:rPr lang="en-US" sz="1100" dirty="0">
                <a:solidFill>
                  <a:srgbClr val="4F8893"/>
                </a:solidFill>
              </a:rPr>
              <a:t> e o </a:t>
            </a:r>
            <a:r>
              <a:rPr lang="en-US" sz="1100" dirty="0" err="1">
                <a:solidFill>
                  <a:srgbClr val="4F8893"/>
                </a:solidFill>
              </a:rPr>
              <a:t>nome</a:t>
            </a:r>
            <a:r>
              <a:rPr lang="en-US" sz="1100" dirty="0">
                <a:solidFill>
                  <a:srgbClr val="4F8893"/>
                </a:solidFill>
              </a:rPr>
              <a:t> “seven” no </a:t>
            </a:r>
            <a:r>
              <a:rPr lang="en-US" sz="1100" dirty="0" err="1">
                <a:solidFill>
                  <a:srgbClr val="4F8893"/>
                </a:solidFill>
              </a:rPr>
              <a:t>meio.Logo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embaixo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tem</a:t>
            </a:r>
            <a:r>
              <a:rPr lang="en-US" sz="1100" dirty="0">
                <a:solidFill>
                  <a:srgbClr val="4F8893"/>
                </a:solidFill>
              </a:rPr>
              <a:t> Fits on You.</a:t>
            </a:r>
          </a:p>
        </p:txBody>
      </p:sp>
    </p:spTree>
    <p:extLst>
      <p:ext uri="{BB962C8B-B14F-4D97-AF65-F5344CB8AC3E}">
        <p14:creationId xmlns:p14="http://schemas.microsoft.com/office/powerpoint/2010/main" val="2256567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E38F981B-5B3E-43C0-ACCF-66EB2B4CC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528" y="0"/>
            <a:ext cx="5272398" cy="6865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5289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4714FB0B-0874-461E-9708-CC8F2EE34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114"/>
          <a:stretch/>
        </p:blipFill>
        <p:spPr>
          <a:xfrm>
            <a:off x="1020440" y="0"/>
            <a:ext cx="10151119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1097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406B884E-71CA-4C3B-839D-EF10E5FBF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36378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703DDB-6D8C-D044-8F17-B599133A3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2705894"/>
            <a:ext cx="2590800" cy="2590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851A94-B2D1-C647-B788-21F895CC8F7E}"/>
              </a:ext>
            </a:extLst>
          </p:cNvPr>
          <p:cNvSpPr txBox="1"/>
          <p:nvPr/>
        </p:nvSpPr>
        <p:spPr>
          <a:xfrm>
            <a:off x="11388436" y="2057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EC176708-477D-1540-A54C-3CABCCB750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17206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C875B474-430F-4C4E-BCD3-ACE75A25D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83" y="1177728"/>
            <a:ext cx="1759343" cy="1759343"/>
          </a:xfrm>
          <a:prstGeom prst="rect">
            <a:avLst/>
          </a:prstGeom>
        </p:spPr>
      </p:pic>
      <p:pic>
        <p:nvPicPr>
          <p:cNvPr id="20" name="Graphic 19" descr="City">
            <a:extLst>
              <a:ext uri="{FF2B5EF4-FFF2-40B4-BE49-F238E27FC236}">
                <a16:creationId xmlns:a16="http://schemas.microsoft.com/office/drawing/2014/main" id="{21E1A339-DC4B-B145-B688-6637145FC0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3729" y="3941711"/>
            <a:ext cx="1759343" cy="1759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15C3A1-04A7-3844-8AE8-61CEDB5F1822}"/>
              </a:ext>
            </a:extLst>
          </p:cNvPr>
          <p:cNvSpPr txBox="1"/>
          <p:nvPr/>
        </p:nvSpPr>
        <p:spPr>
          <a:xfrm>
            <a:off x="0" y="6427113"/>
            <a:ext cx="104013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4F8893"/>
                </a:solidFill>
              </a:rPr>
              <a:t>Slide </a:t>
            </a:r>
            <a:r>
              <a:rPr lang="en-US" sz="1100" dirty="0" err="1">
                <a:solidFill>
                  <a:srgbClr val="4F8893"/>
                </a:solidFill>
              </a:rPr>
              <a:t>padrão</a:t>
            </a:r>
            <a:r>
              <a:rPr lang="en-US" sz="1100" dirty="0">
                <a:solidFill>
                  <a:srgbClr val="4F8893"/>
                </a:solidFill>
              </a:rPr>
              <a:t> com </a:t>
            </a:r>
            <a:r>
              <a:rPr lang="en-US" sz="1100" dirty="0" err="1">
                <a:solidFill>
                  <a:srgbClr val="4F8893"/>
                </a:solidFill>
              </a:rPr>
              <a:t>fundo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branco</a:t>
            </a:r>
            <a:r>
              <a:rPr lang="en-US" sz="1100" dirty="0">
                <a:solidFill>
                  <a:srgbClr val="4F8893"/>
                </a:solidFill>
              </a:rPr>
              <a:t> e </a:t>
            </a:r>
            <a:r>
              <a:rPr lang="en-US" sz="1100" dirty="0" err="1">
                <a:solidFill>
                  <a:srgbClr val="4F8893"/>
                </a:solidFill>
              </a:rPr>
              <a:t>detalhes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em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colorido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nos</a:t>
            </a:r>
            <a:r>
              <a:rPr lang="en-US" sz="1100" dirty="0">
                <a:solidFill>
                  <a:srgbClr val="4F8893"/>
                </a:solidFill>
              </a:rPr>
              <a:t> cantos superior </a:t>
            </a:r>
            <a:r>
              <a:rPr lang="en-US" sz="1100" dirty="0" err="1">
                <a:solidFill>
                  <a:srgbClr val="4F8893"/>
                </a:solidFill>
              </a:rPr>
              <a:t>esquerdo</a:t>
            </a:r>
            <a:r>
              <a:rPr lang="en-US" sz="1100" dirty="0">
                <a:solidFill>
                  <a:srgbClr val="4F8893"/>
                </a:solidFill>
              </a:rPr>
              <a:t> e inferior </a:t>
            </a:r>
            <a:r>
              <a:rPr lang="en-US" sz="1100" dirty="0" err="1">
                <a:solidFill>
                  <a:srgbClr val="4F8893"/>
                </a:solidFill>
              </a:rPr>
              <a:t>direito</a:t>
            </a:r>
            <a:r>
              <a:rPr lang="en-US" sz="1100" dirty="0">
                <a:solidFill>
                  <a:srgbClr val="4F8893"/>
                </a:solidFill>
              </a:rPr>
              <a:t>. No </a:t>
            </a:r>
            <a:r>
              <a:rPr lang="en-US" sz="1100" dirty="0" err="1">
                <a:solidFill>
                  <a:srgbClr val="4F8893"/>
                </a:solidFill>
              </a:rPr>
              <a:t>centro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existem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duas</a:t>
            </a:r>
            <a:r>
              <a:rPr lang="en-US" sz="1100" dirty="0">
                <a:solidFill>
                  <a:srgbClr val="4F8893"/>
                </a:solidFill>
              </a:rPr>
              <a:t> imagens e </a:t>
            </a:r>
            <a:r>
              <a:rPr lang="en-US" sz="1100" dirty="0" err="1">
                <a:solidFill>
                  <a:srgbClr val="4F8893"/>
                </a:solidFill>
              </a:rPr>
              <a:t>dois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textos</a:t>
            </a:r>
            <a:r>
              <a:rPr lang="en-US" sz="1100" dirty="0">
                <a:solidFill>
                  <a:srgbClr val="4F8893"/>
                </a:solidFill>
              </a:rPr>
              <a:t>. </a:t>
            </a:r>
            <a:r>
              <a:rPr lang="en-US" sz="1100" dirty="0" err="1">
                <a:solidFill>
                  <a:srgbClr val="4F8893"/>
                </a:solidFill>
              </a:rPr>
              <a:t>Imagem</a:t>
            </a:r>
            <a:r>
              <a:rPr lang="en-US" sz="1100" dirty="0">
                <a:solidFill>
                  <a:srgbClr val="4F8893"/>
                </a:solidFill>
              </a:rPr>
              <a:t> 1 – </a:t>
            </a:r>
            <a:r>
              <a:rPr lang="en-US" sz="1100" dirty="0" err="1">
                <a:solidFill>
                  <a:srgbClr val="4F8893"/>
                </a:solidFill>
              </a:rPr>
              <a:t>boneco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representando</a:t>
            </a:r>
            <a:r>
              <a:rPr lang="en-US" sz="1100" dirty="0">
                <a:solidFill>
                  <a:srgbClr val="4F8893"/>
                </a:solidFill>
              </a:rPr>
              <a:t> um </a:t>
            </a:r>
            <a:r>
              <a:rPr lang="en-US" sz="1100" dirty="0" err="1">
                <a:solidFill>
                  <a:srgbClr val="4F8893"/>
                </a:solidFill>
              </a:rPr>
              <a:t>deficiente</a:t>
            </a:r>
            <a:r>
              <a:rPr lang="en-US" sz="1100" dirty="0">
                <a:solidFill>
                  <a:srgbClr val="4F8893"/>
                </a:solidFill>
              </a:rPr>
              <a:t> visual </a:t>
            </a:r>
            <a:r>
              <a:rPr lang="en-US" sz="1100" dirty="0" err="1">
                <a:solidFill>
                  <a:srgbClr val="4F8893"/>
                </a:solidFill>
              </a:rPr>
              <a:t>usuario</a:t>
            </a:r>
            <a:r>
              <a:rPr lang="en-US" sz="1100" dirty="0">
                <a:solidFill>
                  <a:srgbClr val="4F8893"/>
                </a:solidFill>
              </a:rPr>
              <a:t> de </a:t>
            </a:r>
            <a:r>
              <a:rPr lang="en-US" sz="1100" dirty="0" err="1">
                <a:solidFill>
                  <a:srgbClr val="4F8893"/>
                </a:solidFill>
              </a:rPr>
              <a:t>bengala</a:t>
            </a:r>
            <a:r>
              <a:rPr lang="en-US" sz="1100" dirty="0">
                <a:solidFill>
                  <a:srgbClr val="4F8893"/>
                </a:solidFill>
              </a:rPr>
              <a:t>; </a:t>
            </a:r>
            <a:r>
              <a:rPr lang="en-US" sz="1100" dirty="0" err="1">
                <a:solidFill>
                  <a:srgbClr val="4F8893"/>
                </a:solidFill>
              </a:rPr>
              <a:t>Imagem</a:t>
            </a:r>
            <a:r>
              <a:rPr lang="en-US" sz="1100" dirty="0">
                <a:solidFill>
                  <a:srgbClr val="4F8893"/>
                </a:solidFill>
              </a:rPr>
              <a:t> 2 – Quatro </a:t>
            </a:r>
            <a:r>
              <a:rPr lang="en-US" sz="1100" dirty="0" err="1">
                <a:solidFill>
                  <a:srgbClr val="4F8893"/>
                </a:solidFill>
              </a:rPr>
              <a:t>prédios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representando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uma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cidade</a:t>
            </a:r>
            <a:r>
              <a:rPr lang="en-US" sz="1100" dirty="0">
                <a:solidFill>
                  <a:srgbClr val="4F889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4170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5F34C2C-DD87-A043-8964-0832466C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705894"/>
            <a:ext cx="2590800" cy="259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FA7034-9076-9C46-AC9F-0E2A98F58A4A}"/>
              </a:ext>
            </a:extLst>
          </p:cNvPr>
          <p:cNvSpPr txBox="1"/>
          <p:nvPr/>
        </p:nvSpPr>
        <p:spPr>
          <a:xfrm>
            <a:off x="11388436" y="2057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452725D-7C87-5B41-8F5A-5F2EF4ADC8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85730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4DBA2E7-0261-7741-B769-101190F0F9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7728" y="1237323"/>
            <a:ext cx="1640154" cy="1640154"/>
          </a:xfrm>
          <a:prstGeom prst="rect">
            <a:avLst/>
          </a:prstGeom>
        </p:spPr>
      </p:pic>
      <p:pic>
        <p:nvPicPr>
          <p:cNvPr id="9" name="Graphic 8" descr="Business Growth">
            <a:extLst>
              <a:ext uri="{FF2B5EF4-FFF2-40B4-BE49-F238E27FC236}">
                <a16:creationId xmlns:a16="http://schemas.microsoft.com/office/drawing/2014/main" id="{CB49AA0E-A207-0142-A3E2-9BC5ECA7B7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52087" y="4146778"/>
            <a:ext cx="1640154" cy="16401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F6C943-5A4B-D644-9CBC-CF2407B36D9D}"/>
              </a:ext>
            </a:extLst>
          </p:cNvPr>
          <p:cNvSpPr txBox="1"/>
          <p:nvPr/>
        </p:nvSpPr>
        <p:spPr>
          <a:xfrm>
            <a:off x="0" y="6427113"/>
            <a:ext cx="104013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4F8893"/>
                </a:solidFill>
              </a:rPr>
              <a:t>Slide </a:t>
            </a:r>
            <a:r>
              <a:rPr lang="en-US" sz="1100" dirty="0" err="1">
                <a:solidFill>
                  <a:srgbClr val="4F8893"/>
                </a:solidFill>
              </a:rPr>
              <a:t>padrão</a:t>
            </a:r>
            <a:r>
              <a:rPr lang="en-US" sz="1100" dirty="0">
                <a:solidFill>
                  <a:srgbClr val="4F8893"/>
                </a:solidFill>
              </a:rPr>
              <a:t> com </a:t>
            </a:r>
            <a:r>
              <a:rPr lang="en-US" sz="1100" dirty="0" err="1">
                <a:solidFill>
                  <a:srgbClr val="4F8893"/>
                </a:solidFill>
              </a:rPr>
              <a:t>fundo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branco</a:t>
            </a:r>
            <a:r>
              <a:rPr lang="en-US" sz="1100" dirty="0">
                <a:solidFill>
                  <a:srgbClr val="4F8893"/>
                </a:solidFill>
              </a:rPr>
              <a:t> e </a:t>
            </a:r>
            <a:r>
              <a:rPr lang="en-US" sz="1100" dirty="0" err="1">
                <a:solidFill>
                  <a:srgbClr val="4F8893"/>
                </a:solidFill>
              </a:rPr>
              <a:t>detalhes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em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colorido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nos</a:t>
            </a:r>
            <a:r>
              <a:rPr lang="en-US" sz="1100" dirty="0">
                <a:solidFill>
                  <a:srgbClr val="4F8893"/>
                </a:solidFill>
              </a:rPr>
              <a:t> cantos superior </a:t>
            </a:r>
            <a:r>
              <a:rPr lang="en-US" sz="1100" dirty="0" err="1">
                <a:solidFill>
                  <a:srgbClr val="4F8893"/>
                </a:solidFill>
              </a:rPr>
              <a:t>esquerdo</a:t>
            </a:r>
            <a:r>
              <a:rPr lang="en-US" sz="1100" dirty="0">
                <a:solidFill>
                  <a:srgbClr val="4F8893"/>
                </a:solidFill>
              </a:rPr>
              <a:t> e inferior </a:t>
            </a:r>
            <a:r>
              <a:rPr lang="en-US" sz="1100" dirty="0" err="1">
                <a:solidFill>
                  <a:srgbClr val="4F8893"/>
                </a:solidFill>
              </a:rPr>
              <a:t>direito</a:t>
            </a:r>
            <a:r>
              <a:rPr lang="en-US" sz="1100" dirty="0">
                <a:solidFill>
                  <a:srgbClr val="4F8893"/>
                </a:solidFill>
              </a:rPr>
              <a:t>. No </a:t>
            </a:r>
            <a:r>
              <a:rPr lang="en-US" sz="1100" dirty="0" err="1">
                <a:solidFill>
                  <a:srgbClr val="4F8893"/>
                </a:solidFill>
              </a:rPr>
              <a:t>centro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existem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duas</a:t>
            </a:r>
            <a:r>
              <a:rPr lang="en-US" sz="1100" dirty="0">
                <a:solidFill>
                  <a:srgbClr val="4F8893"/>
                </a:solidFill>
              </a:rPr>
              <a:t> imagens e </a:t>
            </a:r>
            <a:r>
              <a:rPr lang="en-US" sz="1100" dirty="0" err="1">
                <a:solidFill>
                  <a:srgbClr val="4F8893"/>
                </a:solidFill>
              </a:rPr>
              <a:t>dois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textos</a:t>
            </a:r>
            <a:r>
              <a:rPr lang="en-US" sz="1100" dirty="0">
                <a:solidFill>
                  <a:srgbClr val="4F8893"/>
                </a:solidFill>
              </a:rPr>
              <a:t>. </a:t>
            </a:r>
            <a:r>
              <a:rPr lang="en-US" sz="1100" dirty="0" err="1">
                <a:solidFill>
                  <a:srgbClr val="4F8893"/>
                </a:solidFill>
              </a:rPr>
              <a:t>Imagem</a:t>
            </a:r>
            <a:r>
              <a:rPr lang="en-US" sz="1100" dirty="0">
                <a:solidFill>
                  <a:srgbClr val="4F8893"/>
                </a:solidFill>
              </a:rPr>
              <a:t> 1 – </a:t>
            </a:r>
            <a:r>
              <a:rPr lang="en-US" sz="1100" dirty="0" err="1">
                <a:solidFill>
                  <a:srgbClr val="4F8893"/>
                </a:solidFill>
              </a:rPr>
              <a:t>boneco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representando</a:t>
            </a:r>
            <a:r>
              <a:rPr lang="en-US" sz="1100" dirty="0">
                <a:solidFill>
                  <a:srgbClr val="4F8893"/>
                </a:solidFill>
              </a:rPr>
              <a:t> um </a:t>
            </a:r>
            <a:r>
              <a:rPr lang="en-US" sz="1100" dirty="0" err="1">
                <a:solidFill>
                  <a:srgbClr val="4F8893"/>
                </a:solidFill>
              </a:rPr>
              <a:t>deficiente</a:t>
            </a:r>
            <a:r>
              <a:rPr lang="en-US" sz="1100" dirty="0">
                <a:solidFill>
                  <a:srgbClr val="4F8893"/>
                </a:solidFill>
              </a:rPr>
              <a:t> visual </a:t>
            </a:r>
            <a:r>
              <a:rPr lang="en-US" sz="1100" dirty="0" err="1">
                <a:solidFill>
                  <a:srgbClr val="4F8893"/>
                </a:solidFill>
              </a:rPr>
              <a:t>usuario</a:t>
            </a:r>
            <a:r>
              <a:rPr lang="en-US" sz="1100" dirty="0">
                <a:solidFill>
                  <a:srgbClr val="4F8893"/>
                </a:solidFill>
              </a:rPr>
              <a:t> de </a:t>
            </a:r>
            <a:r>
              <a:rPr lang="en-US" sz="1100" dirty="0" err="1">
                <a:solidFill>
                  <a:srgbClr val="4F8893"/>
                </a:solidFill>
              </a:rPr>
              <a:t>cão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guia</a:t>
            </a:r>
            <a:r>
              <a:rPr lang="en-US" sz="1100" dirty="0">
                <a:solidFill>
                  <a:srgbClr val="4F8893"/>
                </a:solidFill>
              </a:rPr>
              <a:t>; </a:t>
            </a:r>
            <a:r>
              <a:rPr lang="en-US" sz="1100" dirty="0" err="1">
                <a:solidFill>
                  <a:srgbClr val="4F8893"/>
                </a:solidFill>
              </a:rPr>
              <a:t>Imagem</a:t>
            </a:r>
            <a:r>
              <a:rPr lang="en-US" sz="1100" dirty="0">
                <a:solidFill>
                  <a:srgbClr val="4F8893"/>
                </a:solidFill>
              </a:rPr>
              <a:t> 2 – </a:t>
            </a:r>
            <a:r>
              <a:rPr lang="en-US" sz="1100" dirty="0" err="1">
                <a:solidFill>
                  <a:srgbClr val="4F8893"/>
                </a:solidFill>
              </a:rPr>
              <a:t>Três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bonecos</a:t>
            </a:r>
            <a:r>
              <a:rPr lang="en-US" sz="1100" dirty="0">
                <a:solidFill>
                  <a:srgbClr val="4F8893"/>
                </a:solidFill>
              </a:rPr>
              <a:t> e </a:t>
            </a:r>
            <a:r>
              <a:rPr lang="en-US" sz="1100" dirty="0" err="1">
                <a:solidFill>
                  <a:srgbClr val="4F8893"/>
                </a:solidFill>
              </a:rPr>
              <a:t>uma</a:t>
            </a:r>
            <a:r>
              <a:rPr lang="en-US" sz="1100" dirty="0">
                <a:solidFill>
                  <a:srgbClr val="4F8893"/>
                </a:solidFill>
              </a:rPr>
              <a:t> seta </a:t>
            </a:r>
            <a:r>
              <a:rPr lang="en-US" sz="1100" dirty="0" err="1">
                <a:solidFill>
                  <a:srgbClr val="4F8893"/>
                </a:solidFill>
              </a:rPr>
              <a:t>subindo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representando</a:t>
            </a:r>
            <a:r>
              <a:rPr lang="en-US" sz="1100" dirty="0">
                <a:solidFill>
                  <a:srgbClr val="4F8893"/>
                </a:solidFill>
              </a:rPr>
              <a:t> o </a:t>
            </a:r>
            <a:r>
              <a:rPr lang="en-US" sz="1100" dirty="0" err="1">
                <a:solidFill>
                  <a:srgbClr val="4F8893"/>
                </a:solidFill>
              </a:rPr>
              <a:t>aumento</a:t>
            </a:r>
            <a:r>
              <a:rPr lang="en-US" sz="1100" dirty="0">
                <a:solidFill>
                  <a:srgbClr val="4F8893"/>
                </a:solidFill>
              </a:rPr>
              <a:t> da </a:t>
            </a:r>
            <a:r>
              <a:rPr lang="en-US" sz="1100" dirty="0" err="1">
                <a:solidFill>
                  <a:srgbClr val="4F8893"/>
                </a:solidFill>
              </a:rPr>
              <a:t>população</a:t>
            </a:r>
            <a:r>
              <a:rPr lang="en-US" sz="1100" dirty="0">
                <a:solidFill>
                  <a:srgbClr val="4F889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599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09CBC1-31E3-5440-8793-455D15C1C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E1BF6-1592-1E4B-AB72-AB95727ABEDD}"/>
              </a:ext>
            </a:extLst>
          </p:cNvPr>
          <p:cNvSpPr txBox="1"/>
          <p:nvPr/>
        </p:nvSpPr>
        <p:spPr>
          <a:xfrm>
            <a:off x="0" y="6427113"/>
            <a:ext cx="104013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4F8893"/>
                </a:solidFill>
              </a:rPr>
              <a:t>Slide </a:t>
            </a:r>
            <a:r>
              <a:rPr lang="en-US" sz="1100" dirty="0" err="1">
                <a:solidFill>
                  <a:srgbClr val="4F8893"/>
                </a:solidFill>
              </a:rPr>
              <a:t>padrão</a:t>
            </a:r>
            <a:r>
              <a:rPr lang="en-US" sz="1100" dirty="0">
                <a:solidFill>
                  <a:srgbClr val="4F8893"/>
                </a:solidFill>
              </a:rPr>
              <a:t> com </a:t>
            </a:r>
            <a:r>
              <a:rPr lang="en-US" sz="1100" dirty="0" err="1">
                <a:solidFill>
                  <a:srgbClr val="4F8893"/>
                </a:solidFill>
              </a:rPr>
              <a:t>fundo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branco</a:t>
            </a:r>
            <a:r>
              <a:rPr lang="en-US" sz="1100" dirty="0">
                <a:solidFill>
                  <a:srgbClr val="4F8893"/>
                </a:solidFill>
              </a:rPr>
              <a:t> e </a:t>
            </a:r>
            <a:r>
              <a:rPr lang="en-US" sz="1100" dirty="0" err="1">
                <a:solidFill>
                  <a:srgbClr val="4F8893"/>
                </a:solidFill>
              </a:rPr>
              <a:t>detalhes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em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colorido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nos</a:t>
            </a:r>
            <a:r>
              <a:rPr lang="en-US" sz="1100" dirty="0">
                <a:solidFill>
                  <a:srgbClr val="4F8893"/>
                </a:solidFill>
              </a:rPr>
              <a:t> cantos superior </a:t>
            </a:r>
            <a:r>
              <a:rPr lang="en-US" sz="1100" dirty="0" err="1">
                <a:solidFill>
                  <a:srgbClr val="4F8893"/>
                </a:solidFill>
              </a:rPr>
              <a:t>esquerdo</a:t>
            </a:r>
            <a:r>
              <a:rPr lang="en-US" sz="1100" dirty="0">
                <a:solidFill>
                  <a:srgbClr val="4F8893"/>
                </a:solidFill>
              </a:rPr>
              <a:t> e inferior </a:t>
            </a:r>
            <a:r>
              <a:rPr lang="en-US" sz="1100" dirty="0" err="1">
                <a:solidFill>
                  <a:srgbClr val="4F8893"/>
                </a:solidFill>
              </a:rPr>
              <a:t>direito</a:t>
            </a:r>
            <a:r>
              <a:rPr lang="en-US" sz="1100" dirty="0">
                <a:solidFill>
                  <a:srgbClr val="4F8893"/>
                </a:solidFill>
              </a:rPr>
              <a:t>. No </a:t>
            </a:r>
            <a:r>
              <a:rPr lang="en-US" sz="1100" dirty="0" err="1">
                <a:solidFill>
                  <a:srgbClr val="4F8893"/>
                </a:solidFill>
              </a:rPr>
              <a:t>direito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existe</a:t>
            </a:r>
            <a:r>
              <a:rPr lang="en-US" sz="1100" dirty="0">
                <a:solidFill>
                  <a:srgbClr val="4F8893"/>
                </a:solidFill>
              </a:rPr>
              <a:t> um </a:t>
            </a:r>
            <a:r>
              <a:rPr lang="en-US" sz="1100" dirty="0" err="1">
                <a:solidFill>
                  <a:srgbClr val="4F8893"/>
                </a:solidFill>
              </a:rPr>
              <a:t>texto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explicando</a:t>
            </a:r>
            <a:r>
              <a:rPr lang="en-US" sz="1100" dirty="0">
                <a:solidFill>
                  <a:srgbClr val="4F8893"/>
                </a:solidFill>
              </a:rPr>
              <a:t> “</a:t>
            </a:r>
            <a:r>
              <a:rPr lang="en-US" sz="1100" dirty="0" err="1">
                <a:solidFill>
                  <a:srgbClr val="4F8893"/>
                </a:solidFill>
              </a:rPr>
              <a:t>Quem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Somos</a:t>
            </a:r>
            <a:r>
              <a:rPr lang="en-US" sz="1100" dirty="0">
                <a:solidFill>
                  <a:srgbClr val="4F8893"/>
                </a:solidFill>
              </a:rPr>
              <a:t>”. No </a:t>
            </a:r>
            <a:r>
              <a:rPr lang="en-US" sz="1100" dirty="0" err="1">
                <a:solidFill>
                  <a:srgbClr val="4F8893"/>
                </a:solidFill>
              </a:rPr>
              <a:t>lado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esquerdo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existe</a:t>
            </a:r>
            <a:r>
              <a:rPr lang="en-US" sz="1100" dirty="0">
                <a:solidFill>
                  <a:srgbClr val="4F8893"/>
                </a:solidFill>
              </a:rPr>
              <a:t> a </a:t>
            </a:r>
            <a:r>
              <a:rPr lang="en-US" sz="1100" dirty="0" err="1">
                <a:solidFill>
                  <a:srgbClr val="4F8893"/>
                </a:solidFill>
              </a:rPr>
              <a:t>imagem</a:t>
            </a:r>
            <a:r>
              <a:rPr lang="en-US" sz="1100" dirty="0">
                <a:solidFill>
                  <a:srgbClr val="4F8893"/>
                </a:solidFill>
              </a:rPr>
              <a:t> da </a:t>
            </a:r>
            <a:r>
              <a:rPr lang="en-US" sz="1100" dirty="0" err="1">
                <a:solidFill>
                  <a:srgbClr val="4F8893"/>
                </a:solidFill>
              </a:rPr>
              <a:t>logomarca</a:t>
            </a:r>
            <a:r>
              <a:rPr lang="en-US" sz="1100" dirty="0">
                <a:solidFill>
                  <a:srgbClr val="4F8893"/>
                </a:solidFill>
              </a:rPr>
              <a:t> Seven.</a:t>
            </a:r>
          </a:p>
        </p:txBody>
      </p:sp>
    </p:spTree>
    <p:extLst>
      <p:ext uri="{BB962C8B-B14F-4D97-AF65-F5344CB8AC3E}">
        <p14:creationId xmlns:p14="http://schemas.microsoft.com/office/powerpoint/2010/main" val="108574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">
            <a:extLst>
              <a:ext uri="{FF2B5EF4-FFF2-40B4-BE49-F238E27FC236}">
                <a16:creationId xmlns:a16="http://schemas.microsoft.com/office/drawing/2014/main" id="{AFB4791B-F635-4D8F-8CF5-3BEDFE1C0E62}"/>
              </a:ext>
            </a:extLst>
          </p:cNvPr>
          <p:cNvSpPr txBox="1"/>
          <p:nvPr/>
        </p:nvSpPr>
        <p:spPr>
          <a:xfrm>
            <a:off x="987590" y="23876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61069211-6B0F-4634-B911-4B6D0DD4B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5244FF3B-222C-4D79-A102-DF5DB0D2DF37}"/>
              </a:ext>
            </a:extLst>
          </p:cNvPr>
          <p:cNvSpPr txBox="1"/>
          <p:nvPr/>
        </p:nvSpPr>
        <p:spPr>
          <a:xfrm>
            <a:off x="8096523" y="6042962"/>
            <a:ext cx="409547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4F8893"/>
                </a:solidFill>
              </a:rPr>
              <a:t>Slide com </a:t>
            </a:r>
            <a:r>
              <a:rPr lang="en-US" sz="1100" dirty="0" err="1">
                <a:solidFill>
                  <a:srgbClr val="4F8893"/>
                </a:solidFill>
              </a:rPr>
              <a:t>texto</a:t>
            </a:r>
            <a:r>
              <a:rPr lang="en-US" sz="1100" dirty="0">
                <a:solidFill>
                  <a:srgbClr val="4F8893"/>
                </a:solidFill>
              </a:rPr>
              <a:t> no </a:t>
            </a:r>
            <a:r>
              <a:rPr lang="en-US" sz="1100" dirty="0" err="1">
                <a:solidFill>
                  <a:srgbClr val="4F8893"/>
                </a:solidFill>
              </a:rPr>
              <a:t>fundo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branco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na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lado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esquerdo</a:t>
            </a:r>
            <a:r>
              <a:rPr lang="en-US" sz="1100" dirty="0">
                <a:solidFill>
                  <a:srgbClr val="4F8893"/>
                </a:solidFill>
              </a:rPr>
              <a:t> e </a:t>
            </a:r>
            <a:r>
              <a:rPr lang="en-US" sz="1100" dirty="0" err="1">
                <a:solidFill>
                  <a:srgbClr val="4F8893"/>
                </a:solidFill>
              </a:rPr>
              <a:t>logomarca</a:t>
            </a:r>
            <a:r>
              <a:rPr lang="en-US" sz="1100" dirty="0">
                <a:solidFill>
                  <a:srgbClr val="4F8893"/>
                </a:solidFill>
              </a:rPr>
              <a:t> do </a:t>
            </a:r>
            <a:r>
              <a:rPr lang="en-US" sz="1100" dirty="0" err="1">
                <a:solidFill>
                  <a:srgbClr val="4F8893"/>
                </a:solidFill>
              </a:rPr>
              <a:t>serviço</a:t>
            </a:r>
            <a:r>
              <a:rPr lang="en-US" sz="1100" dirty="0">
                <a:solidFill>
                  <a:srgbClr val="4F8893"/>
                </a:solidFill>
              </a:rPr>
              <a:t> “handy”, </a:t>
            </a:r>
            <a:r>
              <a:rPr lang="en-US" sz="1100" dirty="0" err="1">
                <a:solidFill>
                  <a:srgbClr val="4F8893"/>
                </a:solidFill>
              </a:rPr>
              <a:t>em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letra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cursiva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azul</a:t>
            </a:r>
            <a:r>
              <a:rPr lang="en-US" sz="1100" dirty="0">
                <a:solidFill>
                  <a:srgbClr val="4F8893"/>
                </a:solidFill>
              </a:rPr>
              <a:t> com  um </a:t>
            </a:r>
            <a:r>
              <a:rPr lang="en-US" sz="1100" dirty="0" err="1">
                <a:solidFill>
                  <a:srgbClr val="4F8893"/>
                </a:solidFill>
              </a:rPr>
              <a:t>ponto</a:t>
            </a:r>
            <a:r>
              <a:rPr lang="en-US" sz="1100" dirty="0">
                <a:solidFill>
                  <a:srgbClr val="4F8893"/>
                </a:solidFill>
              </a:rPr>
              <a:t> de </a:t>
            </a:r>
            <a:r>
              <a:rPr lang="en-US" sz="1100" dirty="0" err="1">
                <a:solidFill>
                  <a:srgbClr val="4F8893"/>
                </a:solidFill>
              </a:rPr>
              <a:t>localização</a:t>
            </a:r>
            <a:r>
              <a:rPr lang="en-US" sz="1100" dirty="0">
                <a:solidFill>
                  <a:srgbClr val="4F8893"/>
                </a:solidFill>
              </a:rPr>
              <a:t> </a:t>
            </a:r>
            <a:r>
              <a:rPr lang="en-US" sz="1100" dirty="0" err="1">
                <a:solidFill>
                  <a:srgbClr val="4F8893"/>
                </a:solidFill>
              </a:rPr>
              <a:t>amarelo</a:t>
            </a:r>
            <a:r>
              <a:rPr lang="en-US" sz="1100" dirty="0">
                <a:solidFill>
                  <a:srgbClr val="4F8893"/>
                </a:solidFill>
              </a:rPr>
              <a:t>.</a:t>
            </a:r>
          </a:p>
          <a:p>
            <a:endParaRPr lang="en-US" dirty="0">
              <a:solidFill>
                <a:srgbClr val="4F8893"/>
              </a:solidFill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8C9E8EDC-62F8-424D-BA1E-556736BBC6C5}"/>
              </a:ext>
            </a:extLst>
          </p:cNvPr>
          <p:cNvSpPr txBox="1"/>
          <p:nvPr/>
        </p:nvSpPr>
        <p:spPr>
          <a:xfrm>
            <a:off x="685800" y="1314450"/>
            <a:ext cx="4714875" cy="502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994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15">
            <a:extLst>
              <a:ext uri="{FF2B5EF4-FFF2-40B4-BE49-F238E27FC236}">
                <a16:creationId xmlns:a16="http://schemas.microsoft.com/office/drawing/2014/main" id="{8B4A7B22-77A7-4116-BB16-F2D544D778E7}"/>
              </a:ext>
            </a:extLst>
          </p:cNvPr>
          <p:cNvSpPr/>
          <p:nvPr/>
        </p:nvSpPr>
        <p:spPr>
          <a:xfrm>
            <a:off x="273330" y="153692"/>
            <a:ext cx="2043113" cy="2043113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20">
            <a:extLst>
              <a:ext uri="{FF2B5EF4-FFF2-40B4-BE49-F238E27FC236}">
                <a16:creationId xmlns:a16="http://schemas.microsoft.com/office/drawing/2014/main" id="{26C8268B-9FB5-4B9A-9A89-AB18B7BAEBB6}"/>
              </a:ext>
            </a:extLst>
          </p:cNvPr>
          <p:cNvCxnSpPr>
            <a:cxnSpLocks/>
          </p:cNvCxnSpPr>
          <p:nvPr/>
        </p:nvCxnSpPr>
        <p:spPr>
          <a:xfrm>
            <a:off x="1757307" y="2114081"/>
            <a:ext cx="593145" cy="433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21">
            <a:extLst>
              <a:ext uri="{FF2B5EF4-FFF2-40B4-BE49-F238E27FC236}">
                <a16:creationId xmlns:a16="http://schemas.microsoft.com/office/drawing/2014/main" id="{E6F10C42-1CC1-4709-B135-6713C7FC7944}"/>
              </a:ext>
            </a:extLst>
          </p:cNvPr>
          <p:cNvSpPr/>
          <p:nvPr/>
        </p:nvSpPr>
        <p:spPr>
          <a:xfrm>
            <a:off x="2401456" y="1504061"/>
            <a:ext cx="2043113" cy="2043113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45">
            <a:extLst>
              <a:ext uri="{FF2B5EF4-FFF2-40B4-BE49-F238E27FC236}">
                <a16:creationId xmlns:a16="http://schemas.microsoft.com/office/drawing/2014/main" id="{69E636E4-513A-42D5-A5D6-C03F5BF3A396}"/>
              </a:ext>
            </a:extLst>
          </p:cNvPr>
          <p:cNvSpPr/>
          <p:nvPr/>
        </p:nvSpPr>
        <p:spPr>
          <a:xfrm>
            <a:off x="5082810" y="107206"/>
            <a:ext cx="2043113" cy="2043113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6">
            <a:extLst>
              <a:ext uri="{FF2B5EF4-FFF2-40B4-BE49-F238E27FC236}">
                <a16:creationId xmlns:a16="http://schemas.microsoft.com/office/drawing/2014/main" id="{1303806F-1BB5-416A-978F-E37E3F27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38" y="239416"/>
            <a:ext cx="1759937" cy="1759937"/>
          </a:xfrm>
          <a:prstGeom prst="rect">
            <a:avLst/>
          </a:prstGeom>
        </p:spPr>
      </p:pic>
      <p:sp>
        <p:nvSpPr>
          <p:cNvPr id="40" name="Oval 28">
            <a:extLst>
              <a:ext uri="{FF2B5EF4-FFF2-40B4-BE49-F238E27FC236}">
                <a16:creationId xmlns:a16="http://schemas.microsoft.com/office/drawing/2014/main" id="{8A2D0AE2-AF36-4066-83C0-855D089388C4}"/>
              </a:ext>
            </a:extLst>
          </p:cNvPr>
          <p:cNvSpPr/>
          <p:nvPr/>
        </p:nvSpPr>
        <p:spPr>
          <a:xfrm>
            <a:off x="10034079" y="2384372"/>
            <a:ext cx="2043113" cy="2043113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35">
            <a:extLst>
              <a:ext uri="{FF2B5EF4-FFF2-40B4-BE49-F238E27FC236}">
                <a16:creationId xmlns:a16="http://schemas.microsoft.com/office/drawing/2014/main" id="{A4722847-E1D9-4FD1-938A-04DF5FAAD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5567" y="2219064"/>
            <a:ext cx="2057199" cy="2057199"/>
          </a:xfrm>
          <a:prstGeom prst="rect">
            <a:avLst/>
          </a:prstGeom>
        </p:spPr>
      </p:pic>
      <p:sp>
        <p:nvSpPr>
          <p:cNvPr id="43" name="Oval 40">
            <a:extLst>
              <a:ext uri="{FF2B5EF4-FFF2-40B4-BE49-F238E27FC236}">
                <a16:creationId xmlns:a16="http://schemas.microsoft.com/office/drawing/2014/main" id="{4B1F91FC-FFBF-4E44-AE0C-3B559DB20079}"/>
              </a:ext>
            </a:extLst>
          </p:cNvPr>
          <p:cNvSpPr/>
          <p:nvPr/>
        </p:nvSpPr>
        <p:spPr>
          <a:xfrm>
            <a:off x="5891332" y="2914487"/>
            <a:ext cx="2043113" cy="2043113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6">
            <a:extLst>
              <a:ext uri="{FF2B5EF4-FFF2-40B4-BE49-F238E27FC236}">
                <a16:creationId xmlns:a16="http://schemas.microsoft.com/office/drawing/2014/main" id="{E7E908CC-A954-4D5C-B524-AE170CEE40EB}"/>
              </a:ext>
            </a:extLst>
          </p:cNvPr>
          <p:cNvSpPr/>
          <p:nvPr/>
        </p:nvSpPr>
        <p:spPr>
          <a:xfrm>
            <a:off x="8195537" y="120227"/>
            <a:ext cx="2043113" cy="2043113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14">
            <a:extLst>
              <a:ext uri="{FF2B5EF4-FFF2-40B4-BE49-F238E27FC236}">
                <a16:creationId xmlns:a16="http://schemas.microsoft.com/office/drawing/2014/main" id="{B2A171B0-9DC4-40F9-B18C-3D4A0B609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200" y="-81642"/>
            <a:ext cx="1671638" cy="1671638"/>
          </a:xfrm>
          <a:prstGeom prst="rect">
            <a:avLst/>
          </a:prstGeom>
        </p:spPr>
      </p:pic>
      <p:sp>
        <p:nvSpPr>
          <p:cNvPr id="48" name="Oval 7">
            <a:extLst>
              <a:ext uri="{FF2B5EF4-FFF2-40B4-BE49-F238E27FC236}">
                <a16:creationId xmlns:a16="http://schemas.microsoft.com/office/drawing/2014/main" id="{7B3B99CE-8ADB-4EBE-A60A-8083F6A13E99}"/>
              </a:ext>
            </a:extLst>
          </p:cNvPr>
          <p:cNvSpPr/>
          <p:nvPr/>
        </p:nvSpPr>
        <p:spPr>
          <a:xfrm>
            <a:off x="3376852" y="3902922"/>
            <a:ext cx="2043113" cy="2043113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Parceiros</a:t>
            </a:r>
            <a:endParaRPr lang="en-US" dirty="0"/>
          </a:p>
        </p:txBody>
      </p:sp>
      <p:cxnSp>
        <p:nvCxnSpPr>
          <p:cNvPr id="49" name="Straight Arrow Connector 30">
            <a:extLst>
              <a:ext uri="{FF2B5EF4-FFF2-40B4-BE49-F238E27FC236}">
                <a16:creationId xmlns:a16="http://schemas.microsoft.com/office/drawing/2014/main" id="{40E55D35-0B10-46DF-80B7-77129258CB52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10215756" y="1274045"/>
            <a:ext cx="839880" cy="111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38">
            <a:extLst>
              <a:ext uri="{FF2B5EF4-FFF2-40B4-BE49-F238E27FC236}">
                <a16:creationId xmlns:a16="http://schemas.microsoft.com/office/drawing/2014/main" id="{4F8D341C-3AF8-4125-B6B6-340F55B12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332" y="2964498"/>
            <a:ext cx="1999353" cy="1999353"/>
          </a:xfrm>
          <a:prstGeom prst="rect">
            <a:avLst/>
          </a:prstGeom>
        </p:spPr>
      </p:pic>
      <p:cxnSp>
        <p:nvCxnSpPr>
          <p:cNvPr id="51" name="Straight Arrow Connector 51">
            <a:extLst>
              <a:ext uri="{FF2B5EF4-FFF2-40B4-BE49-F238E27FC236}">
                <a16:creationId xmlns:a16="http://schemas.microsoft.com/office/drawing/2014/main" id="{2C86D17B-F4CC-4089-A3F7-2D8AD3183553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 flipV="1">
            <a:off x="4444569" y="1128763"/>
            <a:ext cx="638241" cy="1396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4">
            <a:extLst>
              <a:ext uri="{FF2B5EF4-FFF2-40B4-BE49-F238E27FC236}">
                <a16:creationId xmlns:a16="http://schemas.microsoft.com/office/drawing/2014/main" id="{8554446B-EF31-40B9-B514-790A1A1D6D78}"/>
              </a:ext>
            </a:extLst>
          </p:cNvPr>
          <p:cNvCxnSpPr>
            <a:stCxn id="50" idx="1"/>
            <a:endCxn id="48" idx="6"/>
          </p:cNvCxnSpPr>
          <p:nvPr/>
        </p:nvCxnSpPr>
        <p:spPr>
          <a:xfrm flipH="1">
            <a:off x="5419965" y="3964175"/>
            <a:ext cx="471367" cy="960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27">
            <a:extLst>
              <a:ext uri="{FF2B5EF4-FFF2-40B4-BE49-F238E27FC236}">
                <a16:creationId xmlns:a16="http://schemas.microsoft.com/office/drawing/2014/main" id="{C0CACADF-406A-44B0-8860-FD4242486174}"/>
              </a:ext>
            </a:extLst>
          </p:cNvPr>
          <p:cNvCxnSpPr>
            <a:stCxn id="37" idx="6"/>
          </p:cNvCxnSpPr>
          <p:nvPr/>
        </p:nvCxnSpPr>
        <p:spPr>
          <a:xfrm flipV="1">
            <a:off x="7125923" y="1128762"/>
            <a:ext cx="10499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60">
            <a:extLst>
              <a:ext uri="{FF2B5EF4-FFF2-40B4-BE49-F238E27FC236}">
                <a16:creationId xmlns:a16="http://schemas.microsoft.com/office/drawing/2014/main" id="{791C45BC-7B18-4EB0-842B-16ACD39F68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387" y="4264313"/>
            <a:ext cx="1999353" cy="1999353"/>
          </a:xfrm>
          <a:prstGeom prst="rect">
            <a:avLst/>
          </a:prstGeom>
        </p:spPr>
      </p:pic>
      <p:pic>
        <p:nvPicPr>
          <p:cNvPr id="58" name="Picture 63">
            <a:extLst>
              <a:ext uri="{FF2B5EF4-FFF2-40B4-BE49-F238E27FC236}">
                <a16:creationId xmlns:a16="http://schemas.microsoft.com/office/drawing/2014/main" id="{E0FD3662-05EB-476A-B649-A93D576B86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260332" y="142881"/>
            <a:ext cx="1865591" cy="1865591"/>
          </a:xfrm>
          <a:prstGeom prst="rect">
            <a:avLst/>
          </a:prstGeom>
        </p:spPr>
      </p:pic>
      <p:pic>
        <p:nvPicPr>
          <p:cNvPr id="60" name="Picture 56">
            <a:extLst>
              <a:ext uri="{FF2B5EF4-FFF2-40B4-BE49-F238E27FC236}">
                <a16:creationId xmlns:a16="http://schemas.microsoft.com/office/drawing/2014/main" id="{9F8FC743-7371-4C7A-80DF-3E548E5549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6486" y="3964175"/>
            <a:ext cx="1666575" cy="1666575"/>
          </a:xfrm>
          <a:prstGeom prst="rect">
            <a:avLst/>
          </a:prstGeom>
        </p:spPr>
      </p:pic>
      <p:sp>
        <p:nvSpPr>
          <p:cNvPr id="62" name="Oval 11">
            <a:extLst>
              <a:ext uri="{FF2B5EF4-FFF2-40B4-BE49-F238E27FC236}">
                <a16:creationId xmlns:a16="http://schemas.microsoft.com/office/drawing/2014/main" id="{4D77B8E4-A187-4D0B-A6C6-95FC8551737D}"/>
              </a:ext>
            </a:extLst>
          </p:cNvPr>
          <p:cNvSpPr/>
          <p:nvPr/>
        </p:nvSpPr>
        <p:spPr>
          <a:xfrm>
            <a:off x="518582" y="4213851"/>
            <a:ext cx="2043113" cy="204311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APP </a:t>
            </a:r>
            <a:r>
              <a:rPr lang="en-US" dirty="0" err="1"/>
              <a:t>Parceiro</a:t>
            </a:r>
            <a:endParaRPr lang="en-US" dirty="0"/>
          </a:p>
        </p:txBody>
      </p:sp>
      <p:cxnSp>
        <p:nvCxnSpPr>
          <p:cNvPr id="63" name="Straight Arrow Connector 75">
            <a:extLst>
              <a:ext uri="{FF2B5EF4-FFF2-40B4-BE49-F238E27FC236}">
                <a16:creationId xmlns:a16="http://schemas.microsoft.com/office/drawing/2014/main" id="{08B94CC7-F164-43E2-8FF5-29F76F327EAC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10077839" y="4427485"/>
            <a:ext cx="977797" cy="92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58">
            <a:extLst>
              <a:ext uri="{FF2B5EF4-FFF2-40B4-BE49-F238E27FC236}">
                <a16:creationId xmlns:a16="http://schemas.microsoft.com/office/drawing/2014/main" id="{F71F2895-4A65-4566-A2ED-6FD5B4FED15F}"/>
              </a:ext>
            </a:extLst>
          </p:cNvPr>
          <p:cNvCxnSpPr>
            <a:stCxn id="48" idx="2"/>
            <a:endCxn id="62" idx="6"/>
          </p:cNvCxnSpPr>
          <p:nvPr/>
        </p:nvCxnSpPr>
        <p:spPr>
          <a:xfrm flipH="1">
            <a:off x="2561695" y="4924479"/>
            <a:ext cx="815157" cy="31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96">
            <a:extLst>
              <a:ext uri="{FF2B5EF4-FFF2-40B4-BE49-F238E27FC236}">
                <a16:creationId xmlns:a16="http://schemas.microsoft.com/office/drawing/2014/main" id="{08F0D451-B9D9-4D05-A2E8-B74CFDA77DC6}"/>
              </a:ext>
            </a:extLst>
          </p:cNvPr>
          <p:cNvSpPr/>
          <p:nvPr/>
        </p:nvSpPr>
        <p:spPr>
          <a:xfrm>
            <a:off x="353102" y="1864139"/>
            <a:ext cx="1857943" cy="3851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Bengala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com Sensor</a:t>
            </a:r>
          </a:p>
        </p:txBody>
      </p:sp>
      <p:sp>
        <p:nvSpPr>
          <p:cNvPr id="67" name="Rounded Rectangle 97">
            <a:extLst>
              <a:ext uri="{FF2B5EF4-FFF2-40B4-BE49-F238E27FC236}">
                <a16:creationId xmlns:a16="http://schemas.microsoft.com/office/drawing/2014/main" id="{4A687EAE-D84E-4212-8F0B-961BE282E0B0}"/>
              </a:ext>
            </a:extLst>
          </p:cNvPr>
          <p:cNvSpPr/>
          <p:nvPr/>
        </p:nvSpPr>
        <p:spPr>
          <a:xfrm>
            <a:off x="2494040" y="3317917"/>
            <a:ext cx="1857943" cy="3851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Produto</a:t>
            </a:r>
            <a:r>
              <a:rPr lang="en-US" dirty="0">
                <a:solidFill>
                  <a:srgbClr val="4F8893"/>
                </a:solidFill>
              </a:rPr>
              <a:t> </a:t>
            </a:r>
          </a:p>
        </p:txBody>
      </p:sp>
      <p:sp>
        <p:nvSpPr>
          <p:cNvPr id="68" name="Rounded Rectangle 98">
            <a:extLst>
              <a:ext uri="{FF2B5EF4-FFF2-40B4-BE49-F238E27FC236}">
                <a16:creationId xmlns:a16="http://schemas.microsoft.com/office/drawing/2014/main" id="{FA2A2483-C8D0-4B30-B9B5-5C32A91FFE2A}"/>
              </a:ext>
            </a:extLst>
          </p:cNvPr>
          <p:cNvSpPr/>
          <p:nvPr/>
        </p:nvSpPr>
        <p:spPr>
          <a:xfrm>
            <a:off x="5214405" y="2018993"/>
            <a:ext cx="1857943" cy="462917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Usuário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adquire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produto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“Handy”</a:t>
            </a:r>
          </a:p>
        </p:txBody>
      </p:sp>
      <p:sp>
        <p:nvSpPr>
          <p:cNvPr id="69" name="Rounded Rectangle 99">
            <a:extLst>
              <a:ext uri="{FF2B5EF4-FFF2-40B4-BE49-F238E27FC236}">
                <a16:creationId xmlns:a16="http://schemas.microsoft.com/office/drawing/2014/main" id="{6328BC76-0135-4E89-8845-1F51D8CCDF5D}"/>
              </a:ext>
            </a:extLst>
          </p:cNvPr>
          <p:cNvSpPr/>
          <p:nvPr/>
        </p:nvSpPr>
        <p:spPr>
          <a:xfrm>
            <a:off x="8219955" y="1797887"/>
            <a:ext cx="2043112" cy="642567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“Handy”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emite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sinal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sonoro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quando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encontra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obstáculo</a:t>
            </a:r>
            <a:endParaRPr lang="en-US" sz="1400" dirty="0">
              <a:solidFill>
                <a:srgbClr val="4F889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0" name="Rounded Rectangle 100">
            <a:extLst>
              <a:ext uri="{FF2B5EF4-FFF2-40B4-BE49-F238E27FC236}">
                <a16:creationId xmlns:a16="http://schemas.microsoft.com/office/drawing/2014/main" id="{305720F3-11A5-4201-9AB5-7DCE166B5CDC}"/>
              </a:ext>
            </a:extLst>
          </p:cNvPr>
          <p:cNvSpPr/>
          <p:nvPr/>
        </p:nvSpPr>
        <p:spPr>
          <a:xfrm>
            <a:off x="10126663" y="4283442"/>
            <a:ext cx="1857943" cy="3851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Usuário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desvia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do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obstáculo</a:t>
            </a:r>
            <a:endParaRPr lang="en-US" sz="1400" dirty="0">
              <a:solidFill>
                <a:srgbClr val="4F8893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1" name="Rounded Rectangle 101">
            <a:extLst>
              <a:ext uri="{FF2B5EF4-FFF2-40B4-BE49-F238E27FC236}">
                <a16:creationId xmlns:a16="http://schemas.microsoft.com/office/drawing/2014/main" id="{71409D80-6402-4BAE-944F-560915750BA1}"/>
              </a:ext>
            </a:extLst>
          </p:cNvPr>
          <p:cNvSpPr/>
          <p:nvPr/>
        </p:nvSpPr>
        <p:spPr>
          <a:xfrm>
            <a:off x="5983916" y="4526607"/>
            <a:ext cx="1994289" cy="6727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Banco de Dados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nuvem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recebe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e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armazena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os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dados</a:t>
            </a:r>
          </a:p>
        </p:txBody>
      </p:sp>
      <p:sp>
        <p:nvSpPr>
          <p:cNvPr id="72" name="Rounded Rectangle 102">
            <a:extLst>
              <a:ext uri="{FF2B5EF4-FFF2-40B4-BE49-F238E27FC236}">
                <a16:creationId xmlns:a16="http://schemas.microsoft.com/office/drawing/2014/main" id="{AFA3BAFF-D219-48FA-91F0-6807F33C5D26}"/>
              </a:ext>
            </a:extLst>
          </p:cNvPr>
          <p:cNvSpPr/>
          <p:nvPr/>
        </p:nvSpPr>
        <p:spPr>
          <a:xfrm>
            <a:off x="3376851" y="5691051"/>
            <a:ext cx="2135697" cy="9612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Parceiros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especializados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recebem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os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dados e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confirmam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73" name="Rounded Rectangle 103">
            <a:extLst>
              <a:ext uri="{FF2B5EF4-FFF2-40B4-BE49-F238E27FC236}">
                <a16:creationId xmlns:a16="http://schemas.microsoft.com/office/drawing/2014/main" id="{7BB96A35-AB82-44A4-919C-B0A62EAB44FF}"/>
              </a:ext>
            </a:extLst>
          </p:cNvPr>
          <p:cNvSpPr/>
          <p:nvPr/>
        </p:nvSpPr>
        <p:spPr>
          <a:xfrm>
            <a:off x="257167" y="6077329"/>
            <a:ext cx="2486993" cy="6781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Aplicativo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parceiro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recebe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as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informações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e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disponibiliza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para </a:t>
            </a:r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usuário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sp>
        <p:nvSpPr>
          <p:cNvPr id="74" name="Oval 112">
            <a:extLst>
              <a:ext uri="{FF2B5EF4-FFF2-40B4-BE49-F238E27FC236}">
                <a16:creationId xmlns:a16="http://schemas.microsoft.com/office/drawing/2014/main" id="{69AB8F1A-572B-4049-8B49-1ECD09C74C54}"/>
              </a:ext>
            </a:extLst>
          </p:cNvPr>
          <p:cNvSpPr/>
          <p:nvPr/>
        </p:nvSpPr>
        <p:spPr>
          <a:xfrm>
            <a:off x="8310596" y="4523147"/>
            <a:ext cx="2043113" cy="2043113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ounded Rectangle 114">
            <a:extLst>
              <a:ext uri="{FF2B5EF4-FFF2-40B4-BE49-F238E27FC236}">
                <a16:creationId xmlns:a16="http://schemas.microsoft.com/office/drawing/2014/main" id="{5333FFAC-1ED0-4E0C-861B-D0FD8B02D1B6}"/>
              </a:ext>
            </a:extLst>
          </p:cNvPr>
          <p:cNvSpPr/>
          <p:nvPr/>
        </p:nvSpPr>
        <p:spPr>
          <a:xfrm>
            <a:off x="8403180" y="6337003"/>
            <a:ext cx="1857943" cy="38515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Obstáculos</a:t>
            </a:r>
            <a:r>
              <a:rPr lang="en-US" sz="1400" dirty="0">
                <a:solidFill>
                  <a:srgbClr val="4F8893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= Dados</a:t>
            </a:r>
            <a:r>
              <a:rPr lang="en-US" dirty="0">
                <a:solidFill>
                  <a:srgbClr val="4F8893"/>
                </a:solidFill>
              </a:rPr>
              <a:t> </a:t>
            </a:r>
          </a:p>
        </p:txBody>
      </p:sp>
      <p:cxnSp>
        <p:nvCxnSpPr>
          <p:cNvPr id="77" name="Straight Arrow Connector 117">
            <a:extLst>
              <a:ext uri="{FF2B5EF4-FFF2-40B4-BE49-F238E27FC236}">
                <a16:creationId xmlns:a16="http://schemas.microsoft.com/office/drawing/2014/main" id="{C0E17385-F005-4A0E-B979-982D9972CF77}"/>
              </a:ext>
            </a:extLst>
          </p:cNvPr>
          <p:cNvCxnSpPr>
            <a:endCxn id="43" idx="6"/>
          </p:cNvCxnSpPr>
          <p:nvPr/>
        </p:nvCxnSpPr>
        <p:spPr>
          <a:xfrm flipH="1" flipV="1">
            <a:off x="7934445" y="3936044"/>
            <a:ext cx="1280993" cy="58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119">
            <a:extLst>
              <a:ext uri="{FF2B5EF4-FFF2-40B4-BE49-F238E27FC236}">
                <a16:creationId xmlns:a16="http://schemas.microsoft.com/office/drawing/2014/main" id="{4D699E47-20E4-48E8-997B-3747B8D4A2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4356" y="4397277"/>
            <a:ext cx="2065438" cy="2065438"/>
          </a:xfrm>
          <a:prstGeom prst="rect">
            <a:avLst/>
          </a:prstGeom>
        </p:spPr>
      </p:pic>
      <p:pic>
        <p:nvPicPr>
          <p:cNvPr id="79" name="Picture 121">
            <a:extLst>
              <a:ext uri="{FF2B5EF4-FFF2-40B4-BE49-F238E27FC236}">
                <a16:creationId xmlns:a16="http://schemas.microsoft.com/office/drawing/2014/main" id="{672D010E-9269-4C74-B92B-8201C9737B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4254" y="1731351"/>
            <a:ext cx="1516312" cy="151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45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B12F9-2F1D-4C54-88F7-A69D4D54D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7085" y="3784601"/>
            <a:ext cx="6739467" cy="457200"/>
          </a:xfrm>
        </p:spPr>
        <p:txBody>
          <a:bodyPr>
            <a:noAutofit/>
          </a:bodyPr>
          <a:lstStyle/>
          <a:p>
            <a:r>
              <a:rPr lang="pt-BR" sz="7200" b="1" dirty="0">
                <a:solidFill>
                  <a:schemeClr val="accent4">
                    <a:lumMod val="75000"/>
                  </a:schemeClr>
                </a:solidFill>
              </a:rPr>
              <a:t>Site Institucional</a:t>
            </a:r>
          </a:p>
        </p:txBody>
      </p:sp>
      <p:pic>
        <p:nvPicPr>
          <p:cNvPr id="4" name="Picture 34">
            <a:extLst>
              <a:ext uri="{FF2B5EF4-FFF2-40B4-BE49-F238E27FC236}">
                <a16:creationId xmlns:a16="http://schemas.microsoft.com/office/drawing/2014/main" id="{0817A433-9B76-4B0F-A706-B09206861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06" t="20726" r="21957" b="21808"/>
          <a:stretch/>
        </p:blipFill>
        <p:spPr>
          <a:xfrm>
            <a:off x="6553848" y="778934"/>
            <a:ext cx="5180951" cy="506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5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1F92E2E4-F55A-413D-8167-43C15C11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02534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6100EC95-E659-4859-871C-7813FEFFA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162" b="15624"/>
          <a:stretch/>
        </p:blipFill>
        <p:spPr>
          <a:xfrm>
            <a:off x="2980031" y="0"/>
            <a:ext cx="6231938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3251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2205</TotalTime>
  <Words>298</Words>
  <Application>Microsoft Office PowerPoint</Application>
  <PresentationFormat>Widescreen</PresentationFormat>
  <Paragraphs>32</Paragraphs>
  <Slides>12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Futura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Site Institucional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LILIANE PASSOS DE LIMA .</dc:creator>
  <cp:lastModifiedBy>Fábio Pires</cp:lastModifiedBy>
  <cp:revision>36</cp:revision>
  <dcterms:created xsi:type="dcterms:W3CDTF">2019-08-29T19:52:11Z</dcterms:created>
  <dcterms:modified xsi:type="dcterms:W3CDTF">2019-09-02T12:58:32Z</dcterms:modified>
</cp:coreProperties>
</file>